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4" r:id="rId4"/>
    <p:sldMasterId id="214748366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2.jpg>
</file>

<file path=ppt/media/image23.png>
</file>

<file path=ppt/media/image24.png>
</file>

<file path=ppt/media/image25.png>
</file>

<file path=ppt/media/image3.png>
</file>

<file path=ppt/media/image4.png>
</file>

<file path=ppt/media/image5.jp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07a972cfad_6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g207a972cfad_6_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07a972cfad_6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207a972cfad_6_10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8942ce4f4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18942ce4f42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8942ce4f4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g18942ce4f42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8942ce4f42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18942ce4f42_0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07a972cfad_6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g207a972cfad_6_1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07a972cfad_6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g207a972cfad_6_1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07a972cfad_6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g207a972cfad_6_1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07d8ed7b8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g207d8ed7b8c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07d8ed7b8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g207d8ed7b8c_0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07d8ed7b8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g207d8ed7b8c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07a972cfad_6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g207a972cfad_6_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07d8ed7b8c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207d8ed7b8c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07d8ed7b8c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207d8ed7b8c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07a972cfad_6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g207a972cfad_6_1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07a972cfad_6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g207a972cfad_6_6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07a972cfad_6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g207a972cfad_6_7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07a972cfad_6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g207a972cfad_6_9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07a972cfad_6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g207a972cfad_6_9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8942ce4f4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g18942ce4f42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07d8ed7b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g207d8ed7b8c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8942ce4f4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18942ce4f42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obj">
  <p:cSld name="OBJECT">
    <p:bg>
      <p:bgPr>
        <a:solidFill>
          <a:schemeClr val="lt1"/>
        </a:solidFill>
      </p:bgPr>
    </p:bg>
    <p:spTree>
      <p:nvGrpSpPr>
        <p:cNvPr id="57" name="Shape 57"/>
        <p:cNvGrpSpPr/>
        <p:nvPr/>
      </p:nvGrpSpPr>
      <p:grpSpPr>
        <a:xfrm>
          <a:off x="0" y="0"/>
          <a:ext cx="0" cy="0"/>
          <a:chOff x="0" y="0"/>
          <a:chExt cx="0" cy="0"/>
        </a:xfrm>
      </p:grpSpPr>
      <p:sp>
        <p:nvSpPr>
          <p:cNvPr id="58" name="Google Shape;58;p14"/>
          <p:cNvSpPr/>
          <p:nvPr/>
        </p:nvSpPr>
        <p:spPr>
          <a:xfrm>
            <a:off x="7934705" y="96011"/>
            <a:ext cx="971550" cy="564641"/>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59" name="Google Shape;59;p14"/>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60" name="Google Shape;60;p14"/>
          <p:cNvSpPr txBox="1"/>
          <p:nvPr>
            <p:ph idx="11" type="ftr"/>
          </p:nvPr>
        </p:nvSpPr>
        <p:spPr>
          <a:xfrm>
            <a:off x="8325288" y="4938019"/>
            <a:ext cx="519113" cy="12573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800">
                <a:solidFill>
                  <a:srgbClr val="727272"/>
                </a:solidFill>
                <a:latin typeface="Arial"/>
                <a:ea typeface="Arial"/>
                <a:cs typeface="Arial"/>
                <a:sym typeface="Aria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2" name="Google Shape;62;p14"/>
          <p:cNvSpPr txBox="1"/>
          <p:nvPr>
            <p:ph idx="12" type="sldNum"/>
          </p:nvPr>
        </p:nvSpPr>
        <p:spPr>
          <a:xfrm>
            <a:off x="295819" y="4938019"/>
            <a:ext cx="1852613" cy="12573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buNone/>
              <a:defRPr b="1" i="0" sz="800">
                <a:solidFill>
                  <a:srgbClr val="727272"/>
                </a:solidFill>
                <a:latin typeface="Arial"/>
                <a:ea typeface="Arial"/>
                <a:cs typeface="Arial"/>
                <a:sym typeface="Arial"/>
              </a:defRPr>
            </a:lvl1pPr>
            <a:lvl2pPr indent="0" lvl="1" marL="25400" marR="0" algn="l">
              <a:lnSpc>
                <a:spcPct val="100000"/>
              </a:lnSpc>
              <a:spcBef>
                <a:spcPts val="0"/>
              </a:spcBef>
              <a:buNone/>
              <a:defRPr b="1" i="0" sz="800">
                <a:solidFill>
                  <a:srgbClr val="727272"/>
                </a:solidFill>
                <a:latin typeface="Arial"/>
                <a:ea typeface="Arial"/>
                <a:cs typeface="Arial"/>
                <a:sym typeface="Arial"/>
              </a:defRPr>
            </a:lvl2pPr>
            <a:lvl3pPr indent="0" lvl="2" marL="25400" marR="0" algn="l">
              <a:lnSpc>
                <a:spcPct val="100000"/>
              </a:lnSpc>
              <a:spcBef>
                <a:spcPts val="0"/>
              </a:spcBef>
              <a:buNone/>
              <a:defRPr b="1" i="0" sz="800">
                <a:solidFill>
                  <a:srgbClr val="727272"/>
                </a:solidFill>
                <a:latin typeface="Arial"/>
                <a:ea typeface="Arial"/>
                <a:cs typeface="Arial"/>
                <a:sym typeface="Arial"/>
              </a:defRPr>
            </a:lvl3pPr>
            <a:lvl4pPr indent="0" lvl="3" marL="25400" marR="0" algn="l">
              <a:lnSpc>
                <a:spcPct val="100000"/>
              </a:lnSpc>
              <a:spcBef>
                <a:spcPts val="0"/>
              </a:spcBef>
              <a:buNone/>
              <a:defRPr b="1" i="0" sz="800">
                <a:solidFill>
                  <a:srgbClr val="727272"/>
                </a:solidFill>
                <a:latin typeface="Arial"/>
                <a:ea typeface="Arial"/>
                <a:cs typeface="Arial"/>
                <a:sym typeface="Arial"/>
              </a:defRPr>
            </a:lvl4pPr>
            <a:lvl5pPr indent="0" lvl="4" marL="25400" marR="0" algn="l">
              <a:lnSpc>
                <a:spcPct val="100000"/>
              </a:lnSpc>
              <a:spcBef>
                <a:spcPts val="0"/>
              </a:spcBef>
              <a:buNone/>
              <a:defRPr b="1" i="0" sz="800">
                <a:solidFill>
                  <a:srgbClr val="727272"/>
                </a:solidFill>
                <a:latin typeface="Arial"/>
                <a:ea typeface="Arial"/>
                <a:cs typeface="Arial"/>
                <a:sym typeface="Arial"/>
              </a:defRPr>
            </a:lvl5pPr>
            <a:lvl6pPr indent="0" lvl="5" marL="25400" marR="0" algn="l">
              <a:lnSpc>
                <a:spcPct val="100000"/>
              </a:lnSpc>
              <a:spcBef>
                <a:spcPts val="0"/>
              </a:spcBef>
              <a:buNone/>
              <a:defRPr b="1" i="0" sz="800">
                <a:solidFill>
                  <a:srgbClr val="727272"/>
                </a:solidFill>
                <a:latin typeface="Arial"/>
                <a:ea typeface="Arial"/>
                <a:cs typeface="Arial"/>
                <a:sym typeface="Arial"/>
              </a:defRPr>
            </a:lvl6pPr>
            <a:lvl7pPr indent="0" lvl="6" marL="25400" marR="0" algn="l">
              <a:lnSpc>
                <a:spcPct val="100000"/>
              </a:lnSpc>
              <a:spcBef>
                <a:spcPts val="0"/>
              </a:spcBef>
              <a:buNone/>
              <a:defRPr b="1" i="0" sz="800">
                <a:solidFill>
                  <a:srgbClr val="727272"/>
                </a:solidFill>
                <a:latin typeface="Arial"/>
                <a:ea typeface="Arial"/>
                <a:cs typeface="Arial"/>
                <a:sym typeface="Arial"/>
              </a:defRPr>
            </a:lvl7pPr>
            <a:lvl8pPr indent="0" lvl="7" marL="25400" marR="0" algn="l">
              <a:lnSpc>
                <a:spcPct val="100000"/>
              </a:lnSpc>
              <a:spcBef>
                <a:spcPts val="0"/>
              </a:spcBef>
              <a:buNone/>
              <a:defRPr b="1" i="0" sz="800">
                <a:solidFill>
                  <a:srgbClr val="727272"/>
                </a:solidFill>
                <a:latin typeface="Arial"/>
                <a:ea typeface="Arial"/>
                <a:cs typeface="Arial"/>
                <a:sym typeface="Arial"/>
              </a:defRPr>
            </a:lvl8pPr>
            <a:lvl9pPr indent="0" lvl="8" marL="25400" marR="0" algn="l">
              <a:lnSpc>
                <a:spcPct val="100000"/>
              </a:lnSpc>
              <a:spcBef>
                <a:spcPts val="0"/>
              </a:spcBef>
              <a:buNone/>
              <a:defRPr b="1" i="0" sz="800">
                <a:solidFill>
                  <a:srgbClr val="727272"/>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
              <a:t>‹#›</a:t>
            </a:fld>
            <a:r>
              <a:rPr lang="en"/>
              <a:t> </a:t>
            </a:r>
            <a:r>
              <a:rPr b="0" lang="en"/>
              <a:t>| © 2018 QuEST Global Services Pte Ltd.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63" name="Shape 63"/>
        <p:cNvGrpSpPr/>
        <p:nvPr/>
      </p:nvGrpSpPr>
      <p:grpSpPr>
        <a:xfrm>
          <a:off x="0" y="0"/>
          <a:ext cx="0" cy="0"/>
          <a:chOff x="0" y="0"/>
          <a:chExt cx="0" cy="0"/>
        </a:xfrm>
      </p:grpSpPr>
      <p:sp>
        <p:nvSpPr>
          <p:cNvPr id="64" name="Google Shape;64;p15"/>
          <p:cNvSpPr txBox="1"/>
          <p:nvPr>
            <p:ph type="title"/>
          </p:nvPr>
        </p:nvSpPr>
        <p:spPr>
          <a:xfrm>
            <a:off x="314869" y="180974"/>
            <a:ext cx="8514260" cy="33909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100">
                <a:solidFill>
                  <a:srgbClr val="23567D"/>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5" name="Google Shape;65;p15"/>
          <p:cNvSpPr txBox="1"/>
          <p:nvPr>
            <p:ph idx="1" type="body"/>
          </p:nvPr>
        </p:nvSpPr>
        <p:spPr>
          <a:xfrm>
            <a:off x="280579" y="961263"/>
            <a:ext cx="8582840" cy="230505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b="0" i="0">
                <a:solidFill>
                  <a:schemeClr val="dk1"/>
                </a:solidFill>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66" name="Google Shape;66;p15"/>
          <p:cNvSpPr txBox="1"/>
          <p:nvPr>
            <p:ph idx="11" type="ftr"/>
          </p:nvPr>
        </p:nvSpPr>
        <p:spPr>
          <a:xfrm>
            <a:off x="8325288" y="4938019"/>
            <a:ext cx="519113" cy="12573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800">
                <a:solidFill>
                  <a:srgbClr val="727272"/>
                </a:solidFill>
                <a:latin typeface="Arial"/>
                <a:ea typeface="Arial"/>
                <a:cs typeface="Arial"/>
                <a:sym typeface="Aria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15"/>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8" name="Google Shape;68;p15"/>
          <p:cNvSpPr txBox="1"/>
          <p:nvPr>
            <p:ph idx="12" type="sldNum"/>
          </p:nvPr>
        </p:nvSpPr>
        <p:spPr>
          <a:xfrm>
            <a:off x="295819" y="4938019"/>
            <a:ext cx="1852613" cy="12573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buNone/>
              <a:defRPr b="1" i="0" sz="800">
                <a:solidFill>
                  <a:srgbClr val="727272"/>
                </a:solidFill>
                <a:latin typeface="Arial"/>
                <a:ea typeface="Arial"/>
                <a:cs typeface="Arial"/>
                <a:sym typeface="Arial"/>
              </a:defRPr>
            </a:lvl1pPr>
            <a:lvl2pPr indent="0" lvl="1" marL="25400" marR="0" algn="l">
              <a:lnSpc>
                <a:spcPct val="100000"/>
              </a:lnSpc>
              <a:spcBef>
                <a:spcPts val="0"/>
              </a:spcBef>
              <a:buNone/>
              <a:defRPr b="1" i="0" sz="800">
                <a:solidFill>
                  <a:srgbClr val="727272"/>
                </a:solidFill>
                <a:latin typeface="Arial"/>
                <a:ea typeface="Arial"/>
                <a:cs typeface="Arial"/>
                <a:sym typeface="Arial"/>
              </a:defRPr>
            </a:lvl2pPr>
            <a:lvl3pPr indent="0" lvl="2" marL="25400" marR="0" algn="l">
              <a:lnSpc>
                <a:spcPct val="100000"/>
              </a:lnSpc>
              <a:spcBef>
                <a:spcPts val="0"/>
              </a:spcBef>
              <a:buNone/>
              <a:defRPr b="1" i="0" sz="800">
                <a:solidFill>
                  <a:srgbClr val="727272"/>
                </a:solidFill>
                <a:latin typeface="Arial"/>
                <a:ea typeface="Arial"/>
                <a:cs typeface="Arial"/>
                <a:sym typeface="Arial"/>
              </a:defRPr>
            </a:lvl3pPr>
            <a:lvl4pPr indent="0" lvl="3" marL="25400" marR="0" algn="l">
              <a:lnSpc>
                <a:spcPct val="100000"/>
              </a:lnSpc>
              <a:spcBef>
                <a:spcPts val="0"/>
              </a:spcBef>
              <a:buNone/>
              <a:defRPr b="1" i="0" sz="800">
                <a:solidFill>
                  <a:srgbClr val="727272"/>
                </a:solidFill>
                <a:latin typeface="Arial"/>
                <a:ea typeface="Arial"/>
                <a:cs typeface="Arial"/>
                <a:sym typeface="Arial"/>
              </a:defRPr>
            </a:lvl4pPr>
            <a:lvl5pPr indent="0" lvl="4" marL="25400" marR="0" algn="l">
              <a:lnSpc>
                <a:spcPct val="100000"/>
              </a:lnSpc>
              <a:spcBef>
                <a:spcPts val="0"/>
              </a:spcBef>
              <a:buNone/>
              <a:defRPr b="1" i="0" sz="800">
                <a:solidFill>
                  <a:srgbClr val="727272"/>
                </a:solidFill>
                <a:latin typeface="Arial"/>
                <a:ea typeface="Arial"/>
                <a:cs typeface="Arial"/>
                <a:sym typeface="Arial"/>
              </a:defRPr>
            </a:lvl5pPr>
            <a:lvl6pPr indent="0" lvl="5" marL="25400" marR="0" algn="l">
              <a:lnSpc>
                <a:spcPct val="100000"/>
              </a:lnSpc>
              <a:spcBef>
                <a:spcPts val="0"/>
              </a:spcBef>
              <a:buNone/>
              <a:defRPr b="1" i="0" sz="800">
                <a:solidFill>
                  <a:srgbClr val="727272"/>
                </a:solidFill>
                <a:latin typeface="Arial"/>
                <a:ea typeface="Arial"/>
                <a:cs typeface="Arial"/>
                <a:sym typeface="Arial"/>
              </a:defRPr>
            </a:lvl6pPr>
            <a:lvl7pPr indent="0" lvl="6" marL="25400" marR="0" algn="l">
              <a:lnSpc>
                <a:spcPct val="100000"/>
              </a:lnSpc>
              <a:spcBef>
                <a:spcPts val="0"/>
              </a:spcBef>
              <a:buNone/>
              <a:defRPr b="1" i="0" sz="800">
                <a:solidFill>
                  <a:srgbClr val="727272"/>
                </a:solidFill>
                <a:latin typeface="Arial"/>
                <a:ea typeface="Arial"/>
                <a:cs typeface="Arial"/>
                <a:sym typeface="Arial"/>
              </a:defRPr>
            </a:lvl7pPr>
            <a:lvl8pPr indent="0" lvl="7" marL="25400" marR="0" algn="l">
              <a:lnSpc>
                <a:spcPct val="100000"/>
              </a:lnSpc>
              <a:spcBef>
                <a:spcPts val="0"/>
              </a:spcBef>
              <a:buNone/>
              <a:defRPr b="1" i="0" sz="800">
                <a:solidFill>
                  <a:srgbClr val="727272"/>
                </a:solidFill>
                <a:latin typeface="Arial"/>
                <a:ea typeface="Arial"/>
                <a:cs typeface="Arial"/>
                <a:sym typeface="Arial"/>
              </a:defRPr>
            </a:lvl8pPr>
            <a:lvl9pPr indent="0" lvl="8" marL="25400" marR="0" algn="l">
              <a:lnSpc>
                <a:spcPct val="100000"/>
              </a:lnSpc>
              <a:spcBef>
                <a:spcPts val="0"/>
              </a:spcBef>
              <a:buNone/>
              <a:defRPr b="1" i="0" sz="800">
                <a:solidFill>
                  <a:srgbClr val="727272"/>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
              <a:t>‹#›</a:t>
            </a:fld>
            <a:r>
              <a:rPr lang="en"/>
              <a:t> </a:t>
            </a:r>
            <a:r>
              <a:rPr b="0" lang="en"/>
              <a:t>| © 2018 QuEST Global Services Pte Ltd.</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69" name="Shape 69"/>
        <p:cNvGrpSpPr/>
        <p:nvPr/>
      </p:nvGrpSpPr>
      <p:grpSpPr>
        <a:xfrm>
          <a:off x="0" y="0"/>
          <a:ext cx="0" cy="0"/>
          <a:chOff x="0" y="0"/>
          <a:chExt cx="0" cy="0"/>
        </a:xfrm>
      </p:grpSpPr>
      <p:sp>
        <p:nvSpPr>
          <p:cNvPr id="70" name="Google Shape;70;p16"/>
          <p:cNvSpPr txBox="1"/>
          <p:nvPr>
            <p:ph type="title"/>
          </p:nvPr>
        </p:nvSpPr>
        <p:spPr>
          <a:xfrm>
            <a:off x="314869" y="180974"/>
            <a:ext cx="8514260" cy="33909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100">
                <a:solidFill>
                  <a:srgbClr val="23567D"/>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6"/>
          <p:cNvSpPr txBox="1"/>
          <p:nvPr>
            <p:ph idx="11" type="ftr"/>
          </p:nvPr>
        </p:nvSpPr>
        <p:spPr>
          <a:xfrm>
            <a:off x="8325288" y="4938019"/>
            <a:ext cx="519113" cy="12573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800">
                <a:solidFill>
                  <a:srgbClr val="727272"/>
                </a:solidFill>
                <a:latin typeface="Arial"/>
                <a:ea typeface="Arial"/>
                <a:cs typeface="Arial"/>
                <a:sym typeface="Aria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2" name="Google Shape;72;p16"/>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6"/>
          <p:cNvSpPr txBox="1"/>
          <p:nvPr>
            <p:ph idx="12" type="sldNum"/>
          </p:nvPr>
        </p:nvSpPr>
        <p:spPr>
          <a:xfrm>
            <a:off x="295819" y="4938019"/>
            <a:ext cx="1852613" cy="12573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buNone/>
              <a:defRPr b="1" i="0" sz="800">
                <a:solidFill>
                  <a:srgbClr val="727272"/>
                </a:solidFill>
                <a:latin typeface="Arial"/>
                <a:ea typeface="Arial"/>
                <a:cs typeface="Arial"/>
                <a:sym typeface="Arial"/>
              </a:defRPr>
            </a:lvl1pPr>
            <a:lvl2pPr indent="0" lvl="1" marL="25400" marR="0" algn="l">
              <a:lnSpc>
                <a:spcPct val="100000"/>
              </a:lnSpc>
              <a:spcBef>
                <a:spcPts val="0"/>
              </a:spcBef>
              <a:buNone/>
              <a:defRPr b="1" i="0" sz="800">
                <a:solidFill>
                  <a:srgbClr val="727272"/>
                </a:solidFill>
                <a:latin typeface="Arial"/>
                <a:ea typeface="Arial"/>
                <a:cs typeface="Arial"/>
                <a:sym typeface="Arial"/>
              </a:defRPr>
            </a:lvl2pPr>
            <a:lvl3pPr indent="0" lvl="2" marL="25400" marR="0" algn="l">
              <a:lnSpc>
                <a:spcPct val="100000"/>
              </a:lnSpc>
              <a:spcBef>
                <a:spcPts val="0"/>
              </a:spcBef>
              <a:buNone/>
              <a:defRPr b="1" i="0" sz="800">
                <a:solidFill>
                  <a:srgbClr val="727272"/>
                </a:solidFill>
                <a:latin typeface="Arial"/>
                <a:ea typeface="Arial"/>
                <a:cs typeface="Arial"/>
                <a:sym typeface="Arial"/>
              </a:defRPr>
            </a:lvl3pPr>
            <a:lvl4pPr indent="0" lvl="3" marL="25400" marR="0" algn="l">
              <a:lnSpc>
                <a:spcPct val="100000"/>
              </a:lnSpc>
              <a:spcBef>
                <a:spcPts val="0"/>
              </a:spcBef>
              <a:buNone/>
              <a:defRPr b="1" i="0" sz="800">
                <a:solidFill>
                  <a:srgbClr val="727272"/>
                </a:solidFill>
                <a:latin typeface="Arial"/>
                <a:ea typeface="Arial"/>
                <a:cs typeface="Arial"/>
                <a:sym typeface="Arial"/>
              </a:defRPr>
            </a:lvl4pPr>
            <a:lvl5pPr indent="0" lvl="4" marL="25400" marR="0" algn="l">
              <a:lnSpc>
                <a:spcPct val="100000"/>
              </a:lnSpc>
              <a:spcBef>
                <a:spcPts val="0"/>
              </a:spcBef>
              <a:buNone/>
              <a:defRPr b="1" i="0" sz="800">
                <a:solidFill>
                  <a:srgbClr val="727272"/>
                </a:solidFill>
                <a:latin typeface="Arial"/>
                <a:ea typeface="Arial"/>
                <a:cs typeface="Arial"/>
                <a:sym typeface="Arial"/>
              </a:defRPr>
            </a:lvl5pPr>
            <a:lvl6pPr indent="0" lvl="5" marL="25400" marR="0" algn="l">
              <a:lnSpc>
                <a:spcPct val="100000"/>
              </a:lnSpc>
              <a:spcBef>
                <a:spcPts val="0"/>
              </a:spcBef>
              <a:buNone/>
              <a:defRPr b="1" i="0" sz="800">
                <a:solidFill>
                  <a:srgbClr val="727272"/>
                </a:solidFill>
                <a:latin typeface="Arial"/>
                <a:ea typeface="Arial"/>
                <a:cs typeface="Arial"/>
                <a:sym typeface="Arial"/>
              </a:defRPr>
            </a:lvl6pPr>
            <a:lvl7pPr indent="0" lvl="6" marL="25400" marR="0" algn="l">
              <a:lnSpc>
                <a:spcPct val="100000"/>
              </a:lnSpc>
              <a:spcBef>
                <a:spcPts val="0"/>
              </a:spcBef>
              <a:buNone/>
              <a:defRPr b="1" i="0" sz="800">
                <a:solidFill>
                  <a:srgbClr val="727272"/>
                </a:solidFill>
                <a:latin typeface="Arial"/>
                <a:ea typeface="Arial"/>
                <a:cs typeface="Arial"/>
                <a:sym typeface="Arial"/>
              </a:defRPr>
            </a:lvl7pPr>
            <a:lvl8pPr indent="0" lvl="7" marL="25400" marR="0" algn="l">
              <a:lnSpc>
                <a:spcPct val="100000"/>
              </a:lnSpc>
              <a:spcBef>
                <a:spcPts val="0"/>
              </a:spcBef>
              <a:buNone/>
              <a:defRPr b="1" i="0" sz="800">
                <a:solidFill>
                  <a:srgbClr val="727272"/>
                </a:solidFill>
                <a:latin typeface="Arial"/>
                <a:ea typeface="Arial"/>
                <a:cs typeface="Arial"/>
                <a:sym typeface="Arial"/>
              </a:defRPr>
            </a:lvl8pPr>
            <a:lvl9pPr indent="0" lvl="8" marL="25400" marR="0" algn="l">
              <a:lnSpc>
                <a:spcPct val="100000"/>
              </a:lnSpc>
              <a:spcBef>
                <a:spcPts val="0"/>
              </a:spcBef>
              <a:buNone/>
              <a:defRPr b="1" i="0" sz="800">
                <a:solidFill>
                  <a:srgbClr val="727272"/>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
              <a:t>‹#›</a:t>
            </a:fld>
            <a:r>
              <a:rPr lang="en"/>
              <a:t> </a:t>
            </a:r>
            <a:r>
              <a:rPr b="0" lang="en"/>
              <a:t>| © 2018 QuEST Global Services Pte Ltd.</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4" name="Shape 74"/>
        <p:cNvGrpSpPr/>
        <p:nvPr/>
      </p:nvGrpSpPr>
      <p:grpSpPr>
        <a:xfrm>
          <a:off x="0" y="0"/>
          <a:ext cx="0" cy="0"/>
          <a:chOff x="0" y="0"/>
          <a:chExt cx="0" cy="0"/>
        </a:xfrm>
      </p:grpSpPr>
      <p:sp>
        <p:nvSpPr>
          <p:cNvPr id="75" name="Google Shape;75;p17"/>
          <p:cNvSpPr txBox="1"/>
          <p:nvPr>
            <p:ph type="ctrTitle"/>
          </p:nvPr>
        </p:nvSpPr>
        <p:spPr>
          <a:xfrm>
            <a:off x="314869" y="180974"/>
            <a:ext cx="8514260" cy="33909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a:solidFill>
                  <a:schemeClr val="dk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subTitle"/>
          </p:nvPr>
        </p:nvSpPr>
        <p:spPr>
          <a:xfrm>
            <a:off x="1371600" y="2880360"/>
            <a:ext cx="6400800" cy="12858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7"/>
          <p:cNvSpPr txBox="1"/>
          <p:nvPr>
            <p:ph idx="11" type="ftr"/>
          </p:nvPr>
        </p:nvSpPr>
        <p:spPr>
          <a:xfrm>
            <a:off x="8325288" y="4938019"/>
            <a:ext cx="519113" cy="12573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800">
                <a:solidFill>
                  <a:srgbClr val="727272"/>
                </a:solidFill>
                <a:latin typeface="Arial"/>
                <a:ea typeface="Arial"/>
                <a:cs typeface="Arial"/>
                <a:sym typeface="Aria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8" name="Google Shape;78;p17"/>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9" name="Google Shape;79;p17"/>
          <p:cNvSpPr txBox="1"/>
          <p:nvPr>
            <p:ph idx="12" type="sldNum"/>
          </p:nvPr>
        </p:nvSpPr>
        <p:spPr>
          <a:xfrm>
            <a:off x="295819" y="4938019"/>
            <a:ext cx="1852613" cy="12573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buNone/>
              <a:defRPr b="1" i="0" sz="800">
                <a:solidFill>
                  <a:srgbClr val="727272"/>
                </a:solidFill>
                <a:latin typeface="Arial"/>
                <a:ea typeface="Arial"/>
                <a:cs typeface="Arial"/>
                <a:sym typeface="Arial"/>
              </a:defRPr>
            </a:lvl1pPr>
            <a:lvl2pPr indent="0" lvl="1" marL="25400" marR="0" algn="l">
              <a:lnSpc>
                <a:spcPct val="100000"/>
              </a:lnSpc>
              <a:spcBef>
                <a:spcPts val="0"/>
              </a:spcBef>
              <a:buNone/>
              <a:defRPr b="1" i="0" sz="800">
                <a:solidFill>
                  <a:srgbClr val="727272"/>
                </a:solidFill>
                <a:latin typeface="Arial"/>
                <a:ea typeface="Arial"/>
                <a:cs typeface="Arial"/>
                <a:sym typeface="Arial"/>
              </a:defRPr>
            </a:lvl2pPr>
            <a:lvl3pPr indent="0" lvl="2" marL="25400" marR="0" algn="l">
              <a:lnSpc>
                <a:spcPct val="100000"/>
              </a:lnSpc>
              <a:spcBef>
                <a:spcPts val="0"/>
              </a:spcBef>
              <a:buNone/>
              <a:defRPr b="1" i="0" sz="800">
                <a:solidFill>
                  <a:srgbClr val="727272"/>
                </a:solidFill>
                <a:latin typeface="Arial"/>
                <a:ea typeface="Arial"/>
                <a:cs typeface="Arial"/>
                <a:sym typeface="Arial"/>
              </a:defRPr>
            </a:lvl3pPr>
            <a:lvl4pPr indent="0" lvl="3" marL="25400" marR="0" algn="l">
              <a:lnSpc>
                <a:spcPct val="100000"/>
              </a:lnSpc>
              <a:spcBef>
                <a:spcPts val="0"/>
              </a:spcBef>
              <a:buNone/>
              <a:defRPr b="1" i="0" sz="800">
                <a:solidFill>
                  <a:srgbClr val="727272"/>
                </a:solidFill>
                <a:latin typeface="Arial"/>
                <a:ea typeface="Arial"/>
                <a:cs typeface="Arial"/>
                <a:sym typeface="Arial"/>
              </a:defRPr>
            </a:lvl4pPr>
            <a:lvl5pPr indent="0" lvl="4" marL="25400" marR="0" algn="l">
              <a:lnSpc>
                <a:spcPct val="100000"/>
              </a:lnSpc>
              <a:spcBef>
                <a:spcPts val="0"/>
              </a:spcBef>
              <a:buNone/>
              <a:defRPr b="1" i="0" sz="800">
                <a:solidFill>
                  <a:srgbClr val="727272"/>
                </a:solidFill>
                <a:latin typeface="Arial"/>
                <a:ea typeface="Arial"/>
                <a:cs typeface="Arial"/>
                <a:sym typeface="Arial"/>
              </a:defRPr>
            </a:lvl5pPr>
            <a:lvl6pPr indent="0" lvl="5" marL="25400" marR="0" algn="l">
              <a:lnSpc>
                <a:spcPct val="100000"/>
              </a:lnSpc>
              <a:spcBef>
                <a:spcPts val="0"/>
              </a:spcBef>
              <a:buNone/>
              <a:defRPr b="1" i="0" sz="800">
                <a:solidFill>
                  <a:srgbClr val="727272"/>
                </a:solidFill>
                <a:latin typeface="Arial"/>
                <a:ea typeface="Arial"/>
                <a:cs typeface="Arial"/>
                <a:sym typeface="Arial"/>
              </a:defRPr>
            </a:lvl6pPr>
            <a:lvl7pPr indent="0" lvl="6" marL="25400" marR="0" algn="l">
              <a:lnSpc>
                <a:spcPct val="100000"/>
              </a:lnSpc>
              <a:spcBef>
                <a:spcPts val="0"/>
              </a:spcBef>
              <a:buNone/>
              <a:defRPr b="1" i="0" sz="800">
                <a:solidFill>
                  <a:srgbClr val="727272"/>
                </a:solidFill>
                <a:latin typeface="Arial"/>
                <a:ea typeface="Arial"/>
                <a:cs typeface="Arial"/>
                <a:sym typeface="Arial"/>
              </a:defRPr>
            </a:lvl7pPr>
            <a:lvl8pPr indent="0" lvl="7" marL="25400" marR="0" algn="l">
              <a:lnSpc>
                <a:spcPct val="100000"/>
              </a:lnSpc>
              <a:spcBef>
                <a:spcPts val="0"/>
              </a:spcBef>
              <a:buNone/>
              <a:defRPr b="1" i="0" sz="800">
                <a:solidFill>
                  <a:srgbClr val="727272"/>
                </a:solidFill>
                <a:latin typeface="Arial"/>
                <a:ea typeface="Arial"/>
                <a:cs typeface="Arial"/>
                <a:sym typeface="Arial"/>
              </a:defRPr>
            </a:lvl8pPr>
            <a:lvl9pPr indent="0" lvl="8" marL="25400" marR="0" algn="l">
              <a:lnSpc>
                <a:spcPct val="100000"/>
              </a:lnSpc>
              <a:spcBef>
                <a:spcPts val="0"/>
              </a:spcBef>
              <a:buNone/>
              <a:defRPr b="1" i="0" sz="800">
                <a:solidFill>
                  <a:srgbClr val="727272"/>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
              <a:t>‹#›</a:t>
            </a:fld>
            <a:r>
              <a:rPr lang="en"/>
              <a:t> </a:t>
            </a:r>
            <a:r>
              <a:rPr b="0" lang="en"/>
              <a:t>| © 2018 QuEST Global Services Pte Ltd.</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0" name="Shape 80"/>
        <p:cNvGrpSpPr/>
        <p:nvPr/>
      </p:nvGrpSpPr>
      <p:grpSpPr>
        <a:xfrm>
          <a:off x="0" y="0"/>
          <a:ext cx="0" cy="0"/>
          <a:chOff x="0" y="0"/>
          <a:chExt cx="0" cy="0"/>
        </a:xfrm>
      </p:grpSpPr>
      <p:sp>
        <p:nvSpPr>
          <p:cNvPr id="81" name="Google Shape;81;p18"/>
          <p:cNvSpPr txBox="1"/>
          <p:nvPr>
            <p:ph type="title"/>
          </p:nvPr>
        </p:nvSpPr>
        <p:spPr>
          <a:xfrm>
            <a:off x="314869" y="180974"/>
            <a:ext cx="8514260" cy="33909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1" i="0" sz="2100">
                <a:solidFill>
                  <a:srgbClr val="23567D"/>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2" name="Google Shape;82;p18"/>
          <p:cNvSpPr txBox="1"/>
          <p:nvPr>
            <p:ph idx="1" type="body"/>
          </p:nvPr>
        </p:nvSpPr>
        <p:spPr>
          <a:xfrm>
            <a:off x="45720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3" name="Google Shape;83;p18"/>
          <p:cNvSpPr txBox="1"/>
          <p:nvPr>
            <p:ph idx="2" type="body"/>
          </p:nvPr>
        </p:nvSpPr>
        <p:spPr>
          <a:xfrm>
            <a:off x="470916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 name="Google Shape;84;p18"/>
          <p:cNvSpPr txBox="1"/>
          <p:nvPr>
            <p:ph idx="11" type="ftr"/>
          </p:nvPr>
        </p:nvSpPr>
        <p:spPr>
          <a:xfrm>
            <a:off x="8325288" y="4938019"/>
            <a:ext cx="519113" cy="12573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b="0" i="0" sz="800">
                <a:solidFill>
                  <a:srgbClr val="727272"/>
                </a:solidFill>
                <a:latin typeface="Arial"/>
                <a:ea typeface="Arial"/>
                <a:cs typeface="Arial"/>
                <a:sym typeface="Aria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5" name="Google Shape;85;p18"/>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100"/>
              <a:buNone/>
              <a:defRPr>
                <a:solidFill>
                  <a:srgbClr val="888888"/>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18"/>
          <p:cNvSpPr txBox="1"/>
          <p:nvPr>
            <p:ph idx="12" type="sldNum"/>
          </p:nvPr>
        </p:nvSpPr>
        <p:spPr>
          <a:xfrm>
            <a:off x="295819" y="4938019"/>
            <a:ext cx="1852613" cy="125730"/>
          </a:xfrm>
          <a:prstGeom prst="rect">
            <a:avLst/>
          </a:prstGeom>
          <a:noFill/>
          <a:ln>
            <a:noFill/>
          </a:ln>
        </p:spPr>
        <p:txBody>
          <a:bodyPr anchorCtr="0" anchor="t" bIns="0" lIns="0" spcFirstLastPara="1" rIns="0" wrap="square" tIns="0">
            <a:spAutoFit/>
          </a:bodyPr>
          <a:lstStyle>
            <a:lvl1pPr indent="0" lvl="0" marL="25400" marR="0" algn="l">
              <a:lnSpc>
                <a:spcPct val="100000"/>
              </a:lnSpc>
              <a:spcBef>
                <a:spcPts val="0"/>
              </a:spcBef>
              <a:buNone/>
              <a:defRPr b="1" i="0" sz="800">
                <a:solidFill>
                  <a:srgbClr val="727272"/>
                </a:solidFill>
                <a:latin typeface="Arial"/>
                <a:ea typeface="Arial"/>
                <a:cs typeface="Arial"/>
                <a:sym typeface="Arial"/>
              </a:defRPr>
            </a:lvl1pPr>
            <a:lvl2pPr indent="0" lvl="1" marL="25400" marR="0" algn="l">
              <a:lnSpc>
                <a:spcPct val="100000"/>
              </a:lnSpc>
              <a:spcBef>
                <a:spcPts val="0"/>
              </a:spcBef>
              <a:buNone/>
              <a:defRPr b="1" i="0" sz="800">
                <a:solidFill>
                  <a:srgbClr val="727272"/>
                </a:solidFill>
                <a:latin typeface="Arial"/>
                <a:ea typeface="Arial"/>
                <a:cs typeface="Arial"/>
                <a:sym typeface="Arial"/>
              </a:defRPr>
            </a:lvl2pPr>
            <a:lvl3pPr indent="0" lvl="2" marL="25400" marR="0" algn="l">
              <a:lnSpc>
                <a:spcPct val="100000"/>
              </a:lnSpc>
              <a:spcBef>
                <a:spcPts val="0"/>
              </a:spcBef>
              <a:buNone/>
              <a:defRPr b="1" i="0" sz="800">
                <a:solidFill>
                  <a:srgbClr val="727272"/>
                </a:solidFill>
                <a:latin typeface="Arial"/>
                <a:ea typeface="Arial"/>
                <a:cs typeface="Arial"/>
                <a:sym typeface="Arial"/>
              </a:defRPr>
            </a:lvl3pPr>
            <a:lvl4pPr indent="0" lvl="3" marL="25400" marR="0" algn="l">
              <a:lnSpc>
                <a:spcPct val="100000"/>
              </a:lnSpc>
              <a:spcBef>
                <a:spcPts val="0"/>
              </a:spcBef>
              <a:buNone/>
              <a:defRPr b="1" i="0" sz="800">
                <a:solidFill>
                  <a:srgbClr val="727272"/>
                </a:solidFill>
                <a:latin typeface="Arial"/>
                <a:ea typeface="Arial"/>
                <a:cs typeface="Arial"/>
                <a:sym typeface="Arial"/>
              </a:defRPr>
            </a:lvl4pPr>
            <a:lvl5pPr indent="0" lvl="4" marL="25400" marR="0" algn="l">
              <a:lnSpc>
                <a:spcPct val="100000"/>
              </a:lnSpc>
              <a:spcBef>
                <a:spcPts val="0"/>
              </a:spcBef>
              <a:buNone/>
              <a:defRPr b="1" i="0" sz="800">
                <a:solidFill>
                  <a:srgbClr val="727272"/>
                </a:solidFill>
                <a:latin typeface="Arial"/>
                <a:ea typeface="Arial"/>
                <a:cs typeface="Arial"/>
                <a:sym typeface="Arial"/>
              </a:defRPr>
            </a:lvl5pPr>
            <a:lvl6pPr indent="0" lvl="5" marL="25400" marR="0" algn="l">
              <a:lnSpc>
                <a:spcPct val="100000"/>
              </a:lnSpc>
              <a:spcBef>
                <a:spcPts val="0"/>
              </a:spcBef>
              <a:buNone/>
              <a:defRPr b="1" i="0" sz="800">
                <a:solidFill>
                  <a:srgbClr val="727272"/>
                </a:solidFill>
                <a:latin typeface="Arial"/>
                <a:ea typeface="Arial"/>
                <a:cs typeface="Arial"/>
                <a:sym typeface="Arial"/>
              </a:defRPr>
            </a:lvl6pPr>
            <a:lvl7pPr indent="0" lvl="6" marL="25400" marR="0" algn="l">
              <a:lnSpc>
                <a:spcPct val="100000"/>
              </a:lnSpc>
              <a:spcBef>
                <a:spcPts val="0"/>
              </a:spcBef>
              <a:buNone/>
              <a:defRPr b="1" i="0" sz="800">
                <a:solidFill>
                  <a:srgbClr val="727272"/>
                </a:solidFill>
                <a:latin typeface="Arial"/>
                <a:ea typeface="Arial"/>
                <a:cs typeface="Arial"/>
                <a:sym typeface="Arial"/>
              </a:defRPr>
            </a:lvl7pPr>
            <a:lvl8pPr indent="0" lvl="7" marL="25400" marR="0" algn="l">
              <a:lnSpc>
                <a:spcPct val="100000"/>
              </a:lnSpc>
              <a:spcBef>
                <a:spcPts val="0"/>
              </a:spcBef>
              <a:buNone/>
              <a:defRPr b="1" i="0" sz="800">
                <a:solidFill>
                  <a:srgbClr val="727272"/>
                </a:solidFill>
                <a:latin typeface="Arial"/>
                <a:ea typeface="Arial"/>
                <a:cs typeface="Arial"/>
                <a:sym typeface="Arial"/>
              </a:defRPr>
            </a:lvl8pPr>
            <a:lvl9pPr indent="0" lvl="8" marL="25400" marR="0" algn="l">
              <a:lnSpc>
                <a:spcPct val="100000"/>
              </a:lnSpc>
              <a:spcBef>
                <a:spcPts val="0"/>
              </a:spcBef>
              <a:buNone/>
              <a:defRPr b="1" i="0" sz="800">
                <a:solidFill>
                  <a:srgbClr val="727272"/>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
              <a:t>‹#›</a:t>
            </a:fld>
            <a:r>
              <a:rPr lang="en"/>
              <a:t> </a:t>
            </a:r>
            <a:r>
              <a:rPr b="0" lang="en"/>
              <a:t>| © 2018 QuEST Global Services Pte Ltd.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p:nvPr/>
        </p:nvSpPr>
        <p:spPr>
          <a:xfrm>
            <a:off x="7934705" y="96011"/>
            <a:ext cx="971550" cy="564641"/>
          </a:xfrm>
          <a:prstGeom prst="rect">
            <a:avLst/>
          </a:prstGeom>
          <a:blipFill rotWithShape="1">
            <a:blip r:embed="rId1">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52" name="Google Shape;52;p13"/>
          <p:cNvSpPr txBox="1"/>
          <p:nvPr>
            <p:ph type="title"/>
          </p:nvPr>
        </p:nvSpPr>
        <p:spPr>
          <a:xfrm>
            <a:off x="314869" y="180974"/>
            <a:ext cx="8514260" cy="33909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100"/>
              <a:buNone/>
              <a:defRPr b="1" i="0" sz="2100" u="none" cap="none" strike="noStrike">
                <a:solidFill>
                  <a:srgbClr val="23567D"/>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3" name="Google Shape;53;p13"/>
          <p:cNvSpPr txBox="1"/>
          <p:nvPr>
            <p:ph idx="1" type="body"/>
          </p:nvPr>
        </p:nvSpPr>
        <p:spPr>
          <a:xfrm>
            <a:off x="280579" y="961263"/>
            <a:ext cx="8582840" cy="2305050"/>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100"/>
              <a:buNone/>
              <a:defRPr b="0" i="0" sz="1400" u="none" cap="none" strike="noStrike">
                <a:latin typeface="Calibri"/>
                <a:ea typeface="Calibri"/>
                <a:cs typeface="Calibri"/>
                <a:sym typeface="Calibri"/>
              </a:defRPr>
            </a:lvl2pPr>
            <a:lvl3pPr indent="-228600" lvl="2" marL="1371600" marR="0" rtl="0" algn="l">
              <a:spcBef>
                <a:spcPts val="0"/>
              </a:spcBef>
              <a:spcAft>
                <a:spcPts val="0"/>
              </a:spcAft>
              <a:buSzPts val="1100"/>
              <a:buNone/>
              <a:defRPr b="0" i="0" sz="1400" u="none" cap="none" strike="noStrike">
                <a:latin typeface="Calibri"/>
                <a:ea typeface="Calibri"/>
                <a:cs typeface="Calibri"/>
                <a:sym typeface="Calibri"/>
              </a:defRPr>
            </a:lvl3pPr>
            <a:lvl4pPr indent="-228600" lvl="3" marL="1828800" marR="0" rtl="0" algn="l">
              <a:spcBef>
                <a:spcPts val="0"/>
              </a:spcBef>
              <a:spcAft>
                <a:spcPts val="0"/>
              </a:spcAft>
              <a:buSzPts val="1100"/>
              <a:buNone/>
              <a:defRPr b="0" i="0" sz="1400" u="none" cap="none" strike="noStrike">
                <a:latin typeface="Calibri"/>
                <a:ea typeface="Calibri"/>
                <a:cs typeface="Calibri"/>
                <a:sym typeface="Calibri"/>
              </a:defRPr>
            </a:lvl4pPr>
            <a:lvl5pPr indent="-228600" lvl="4" marL="2286000" marR="0" rtl="0" algn="l">
              <a:spcBef>
                <a:spcPts val="0"/>
              </a:spcBef>
              <a:spcAft>
                <a:spcPts val="0"/>
              </a:spcAft>
              <a:buSzPts val="1100"/>
              <a:buNone/>
              <a:defRPr b="0" i="0" sz="1400" u="none" cap="none" strike="noStrike">
                <a:latin typeface="Calibri"/>
                <a:ea typeface="Calibri"/>
                <a:cs typeface="Calibri"/>
                <a:sym typeface="Calibri"/>
              </a:defRPr>
            </a:lvl5pPr>
            <a:lvl6pPr indent="-228600" lvl="5" marL="2743200" marR="0" rtl="0" algn="l">
              <a:spcBef>
                <a:spcPts val="0"/>
              </a:spcBef>
              <a:spcAft>
                <a:spcPts val="0"/>
              </a:spcAft>
              <a:buSzPts val="1100"/>
              <a:buNone/>
              <a:defRPr b="0" i="0" sz="1400" u="none" cap="none" strike="noStrike">
                <a:latin typeface="Calibri"/>
                <a:ea typeface="Calibri"/>
                <a:cs typeface="Calibri"/>
                <a:sym typeface="Calibri"/>
              </a:defRPr>
            </a:lvl6pPr>
            <a:lvl7pPr indent="-228600" lvl="6" marL="3200400" marR="0" rtl="0" algn="l">
              <a:spcBef>
                <a:spcPts val="0"/>
              </a:spcBef>
              <a:spcAft>
                <a:spcPts val="0"/>
              </a:spcAft>
              <a:buSzPts val="1100"/>
              <a:buNone/>
              <a:defRPr b="0" i="0" sz="1400" u="none" cap="none" strike="noStrike">
                <a:latin typeface="Calibri"/>
                <a:ea typeface="Calibri"/>
                <a:cs typeface="Calibri"/>
                <a:sym typeface="Calibri"/>
              </a:defRPr>
            </a:lvl7pPr>
            <a:lvl8pPr indent="-228600" lvl="7" marL="3657600" marR="0" rtl="0" algn="l">
              <a:spcBef>
                <a:spcPts val="0"/>
              </a:spcBef>
              <a:spcAft>
                <a:spcPts val="0"/>
              </a:spcAft>
              <a:buSzPts val="1100"/>
              <a:buNone/>
              <a:defRPr b="0" i="0" sz="1400" u="none" cap="none" strike="noStrike">
                <a:latin typeface="Calibri"/>
                <a:ea typeface="Calibri"/>
                <a:cs typeface="Calibri"/>
                <a:sym typeface="Calibri"/>
              </a:defRPr>
            </a:lvl8pPr>
            <a:lvl9pPr indent="-228600" lvl="8" marL="4114800" marR="0" rtl="0" algn="l">
              <a:spcBef>
                <a:spcPts val="0"/>
              </a:spcBef>
              <a:spcAft>
                <a:spcPts val="0"/>
              </a:spcAft>
              <a:buSzPts val="1100"/>
              <a:buNone/>
              <a:defRPr b="0" i="0" sz="1400" u="none" cap="none" strike="noStrike">
                <a:latin typeface="Calibri"/>
                <a:ea typeface="Calibri"/>
                <a:cs typeface="Calibri"/>
                <a:sym typeface="Calibri"/>
              </a:defRPr>
            </a:lvl9pPr>
          </a:lstStyle>
          <a:p/>
        </p:txBody>
      </p:sp>
      <p:sp>
        <p:nvSpPr>
          <p:cNvPr id="54" name="Google Shape;54;p13"/>
          <p:cNvSpPr txBox="1"/>
          <p:nvPr>
            <p:ph idx="11" type="ftr"/>
          </p:nvPr>
        </p:nvSpPr>
        <p:spPr>
          <a:xfrm>
            <a:off x="8325288" y="4938019"/>
            <a:ext cx="519113" cy="12573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100"/>
              <a:buNone/>
              <a:defRPr b="0" i="0" sz="800">
                <a:solidFill>
                  <a:srgbClr val="727272"/>
                </a:solidFill>
                <a:latin typeface="Arial"/>
                <a:ea typeface="Arial"/>
                <a:cs typeface="Arial"/>
                <a:sym typeface="Arial"/>
              </a:defRPr>
            </a:lvl1pPr>
            <a:lvl2pPr lvl="1" marR="0" rtl="0" algn="l">
              <a:spcBef>
                <a:spcPts val="0"/>
              </a:spcBef>
              <a:spcAft>
                <a:spcPts val="0"/>
              </a:spcAft>
              <a:buSzPts val="1100"/>
              <a:buNone/>
              <a:defRPr b="0" i="0" sz="1400" u="none" cap="none" strike="noStrike"/>
            </a:lvl2pPr>
            <a:lvl3pPr lvl="2" marR="0" rtl="0" algn="l">
              <a:spcBef>
                <a:spcPts val="0"/>
              </a:spcBef>
              <a:spcAft>
                <a:spcPts val="0"/>
              </a:spcAft>
              <a:buSzPts val="1100"/>
              <a:buNone/>
              <a:defRPr b="0" i="0" sz="1400" u="none" cap="none" strike="noStrike"/>
            </a:lvl3pPr>
            <a:lvl4pPr lvl="3" marR="0" rtl="0" algn="l">
              <a:spcBef>
                <a:spcPts val="0"/>
              </a:spcBef>
              <a:spcAft>
                <a:spcPts val="0"/>
              </a:spcAft>
              <a:buSzPts val="1100"/>
              <a:buNone/>
              <a:defRPr b="0" i="0" sz="1400" u="none" cap="none" strike="noStrike"/>
            </a:lvl4pPr>
            <a:lvl5pPr lvl="4" marR="0" rtl="0" algn="l">
              <a:spcBef>
                <a:spcPts val="0"/>
              </a:spcBef>
              <a:spcAft>
                <a:spcPts val="0"/>
              </a:spcAft>
              <a:buSzPts val="1100"/>
              <a:buNone/>
              <a:defRPr b="0" i="0" sz="1400" u="none" cap="none" strike="noStrike"/>
            </a:lvl5pPr>
            <a:lvl6pPr lvl="5" marR="0" rtl="0" algn="l">
              <a:spcBef>
                <a:spcPts val="0"/>
              </a:spcBef>
              <a:spcAft>
                <a:spcPts val="0"/>
              </a:spcAft>
              <a:buSzPts val="1100"/>
              <a:buNone/>
              <a:defRPr b="0" i="0" sz="1400" u="none" cap="none" strike="noStrike"/>
            </a:lvl6pPr>
            <a:lvl7pPr lvl="6" marR="0" rtl="0" algn="l">
              <a:spcBef>
                <a:spcPts val="0"/>
              </a:spcBef>
              <a:spcAft>
                <a:spcPts val="0"/>
              </a:spcAft>
              <a:buSzPts val="1100"/>
              <a:buNone/>
              <a:defRPr b="0" i="0" sz="1400" u="none" cap="none" strike="noStrike"/>
            </a:lvl7pPr>
            <a:lvl8pPr lvl="7" marR="0" rtl="0" algn="l">
              <a:spcBef>
                <a:spcPts val="0"/>
              </a:spcBef>
              <a:spcAft>
                <a:spcPts val="0"/>
              </a:spcAft>
              <a:buSzPts val="1100"/>
              <a:buNone/>
              <a:defRPr b="0" i="0" sz="1400" u="none" cap="none" strike="noStrike"/>
            </a:lvl8pPr>
            <a:lvl9pPr lvl="8" marR="0" rtl="0" algn="l">
              <a:spcBef>
                <a:spcPts val="0"/>
              </a:spcBef>
              <a:spcAft>
                <a:spcPts val="0"/>
              </a:spcAft>
              <a:buSzPts val="1100"/>
              <a:buNone/>
              <a:defRPr b="0" i="0" sz="1400" u="none" cap="none" strike="noStrike"/>
            </a:lvl9pPr>
          </a:lstStyle>
          <a:p/>
        </p:txBody>
      </p:sp>
      <p:sp>
        <p:nvSpPr>
          <p:cNvPr id="55" name="Google Shape;55;p13"/>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100"/>
              <a:buNone/>
              <a:defRPr sz="1400">
                <a:solidFill>
                  <a:srgbClr val="888888"/>
                </a:solidFill>
              </a:defRPr>
            </a:lvl1pPr>
            <a:lvl2pPr lvl="1" marR="0" rtl="0" algn="l">
              <a:spcBef>
                <a:spcPts val="0"/>
              </a:spcBef>
              <a:spcAft>
                <a:spcPts val="0"/>
              </a:spcAft>
              <a:buSzPts val="1100"/>
              <a:buNone/>
              <a:defRPr b="0" i="0" sz="1400" u="none" cap="none" strike="noStrike"/>
            </a:lvl2pPr>
            <a:lvl3pPr lvl="2" marR="0" rtl="0" algn="l">
              <a:spcBef>
                <a:spcPts val="0"/>
              </a:spcBef>
              <a:spcAft>
                <a:spcPts val="0"/>
              </a:spcAft>
              <a:buSzPts val="1100"/>
              <a:buNone/>
              <a:defRPr b="0" i="0" sz="1400" u="none" cap="none" strike="noStrike"/>
            </a:lvl3pPr>
            <a:lvl4pPr lvl="3" marR="0" rtl="0" algn="l">
              <a:spcBef>
                <a:spcPts val="0"/>
              </a:spcBef>
              <a:spcAft>
                <a:spcPts val="0"/>
              </a:spcAft>
              <a:buSzPts val="1100"/>
              <a:buNone/>
              <a:defRPr b="0" i="0" sz="1400" u="none" cap="none" strike="noStrike"/>
            </a:lvl4pPr>
            <a:lvl5pPr lvl="4" marR="0" rtl="0" algn="l">
              <a:spcBef>
                <a:spcPts val="0"/>
              </a:spcBef>
              <a:spcAft>
                <a:spcPts val="0"/>
              </a:spcAft>
              <a:buSzPts val="1100"/>
              <a:buNone/>
              <a:defRPr b="0" i="0" sz="1400" u="none" cap="none" strike="noStrike"/>
            </a:lvl5pPr>
            <a:lvl6pPr lvl="5" marR="0" rtl="0" algn="l">
              <a:spcBef>
                <a:spcPts val="0"/>
              </a:spcBef>
              <a:spcAft>
                <a:spcPts val="0"/>
              </a:spcAft>
              <a:buSzPts val="1100"/>
              <a:buNone/>
              <a:defRPr b="0" i="0" sz="1400" u="none" cap="none" strike="noStrike"/>
            </a:lvl6pPr>
            <a:lvl7pPr lvl="6" marR="0" rtl="0" algn="l">
              <a:spcBef>
                <a:spcPts val="0"/>
              </a:spcBef>
              <a:spcAft>
                <a:spcPts val="0"/>
              </a:spcAft>
              <a:buSzPts val="1100"/>
              <a:buNone/>
              <a:defRPr b="0" i="0" sz="1400" u="none" cap="none" strike="noStrike"/>
            </a:lvl7pPr>
            <a:lvl8pPr lvl="7" marR="0" rtl="0" algn="l">
              <a:spcBef>
                <a:spcPts val="0"/>
              </a:spcBef>
              <a:spcAft>
                <a:spcPts val="0"/>
              </a:spcAft>
              <a:buSzPts val="1100"/>
              <a:buNone/>
              <a:defRPr b="0" i="0" sz="1400" u="none" cap="none" strike="noStrike"/>
            </a:lvl8pPr>
            <a:lvl9pPr lvl="8" marR="0" rtl="0" algn="l">
              <a:spcBef>
                <a:spcPts val="0"/>
              </a:spcBef>
              <a:spcAft>
                <a:spcPts val="0"/>
              </a:spcAft>
              <a:buSzPts val="1100"/>
              <a:buNone/>
              <a:defRPr b="0" i="0" sz="1400" u="none" cap="none" strike="noStrike"/>
            </a:lvl9pPr>
          </a:lstStyle>
          <a:p/>
        </p:txBody>
      </p:sp>
      <p:sp>
        <p:nvSpPr>
          <p:cNvPr id="56" name="Google Shape;56;p13"/>
          <p:cNvSpPr txBox="1"/>
          <p:nvPr>
            <p:ph idx="12" type="sldNum"/>
          </p:nvPr>
        </p:nvSpPr>
        <p:spPr>
          <a:xfrm>
            <a:off x="295819" y="4938019"/>
            <a:ext cx="1852613" cy="125730"/>
          </a:xfrm>
          <a:prstGeom prst="rect">
            <a:avLst/>
          </a:prstGeom>
          <a:noFill/>
          <a:ln>
            <a:noFill/>
          </a:ln>
        </p:spPr>
        <p:txBody>
          <a:bodyPr anchorCtr="0" anchor="t" bIns="0" lIns="0" spcFirstLastPara="1" rIns="0" wrap="square" tIns="0">
            <a:spAutoFit/>
          </a:bodyPr>
          <a:lstStyle>
            <a:lvl1pPr indent="0" lvl="0" marL="25400" marR="0" rtl="0" algn="l">
              <a:lnSpc>
                <a:spcPct val="100000"/>
              </a:lnSpc>
              <a:spcBef>
                <a:spcPts val="0"/>
              </a:spcBef>
              <a:buNone/>
              <a:defRPr b="1" i="0" sz="800" u="none">
                <a:solidFill>
                  <a:srgbClr val="727272"/>
                </a:solidFill>
                <a:latin typeface="Arial"/>
                <a:ea typeface="Arial"/>
                <a:cs typeface="Arial"/>
                <a:sym typeface="Arial"/>
              </a:defRPr>
            </a:lvl1pPr>
            <a:lvl2pPr indent="0" lvl="1" marL="25400" marR="0" rtl="0" algn="l">
              <a:lnSpc>
                <a:spcPct val="100000"/>
              </a:lnSpc>
              <a:spcBef>
                <a:spcPts val="0"/>
              </a:spcBef>
              <a:buNone/>
              <a:defRPr b="1" i="0" sz="800" u="none">
                <a:solidFill>
                  <a:srgbClr val="727272"/>
                </a:solidFill>
                <a:latin typeface="Arial"/>
                <a:ea typeface="Arial"/>
                <a:cs typeface="Arial"/>
                <a:sym typeface="Arial"/>
              </a:defRPr>
            </a:lvl2pPr>
            <a:lvl3pPr indent="0" lvl="2" marL="25400" marR="0" rtl="0" algn="l">
              <a:lnSpc>
                <a:spcPct val="100000"/>
              </a:lnSpc>
              <a:spcBef>
                <a:spcPts val="0"/>
              </a:spcBef>
              <a:buNone/>
              <a:defRPr b="1" i="0" sz="800" u="none">
                <a:solidFill>
                  <a:srgbClr val="727272"/>
                </a:solidFill>
                <a:latin typeface="Arial"/>
                <a:ea typeface="Arial"/>
                <a:cs typeface="Arial"/>
                <a:sym typeface="Arial"/>
              </a:defRPr>
            </a:lvl3pPr>
            <a:lvl4pPr indent="0" lvl="3" marL="25400" marR="0" rtl="0" algn="l">
              <a:lnSpc>
                <a:spcPct val="100000"/>
              </a:lnSpc>
              <a:spcBef>
                <a:spcPts val="0"/>
              </a:spcBef>
              <a:buNone/>
              <a:defRPr b="1" i="0" sz="800" u="none">
                <a:solidFill>
                  <a:srgbClr val="727272"/>
                </a:solidFill>
                <a:latin typeface="Arial"/>
                <a:ea typeface="Arial"/>
                <a:cs typeface="Arial"/>
                <a:sym typeface="Arial"/>
              </a:defRPr>
            </a:lvl4pPr>
            <a:lvl5pPr indent="0" lvl="4" marL="25400" marR="0" rtl="0" algn="l">
              <a:lnSpc>
                <a:spcPct val="100000"/>
              </a:lnSpc>
              <a:spcBef>
                <a:spcPts val="0"/>
              </a:spcBef>
              <a:buNone/>
              <a:defRPr b="1" i="0" sz="800" u="none">
                <a:solidFill>
                  <a:srgbClr val="727272"/>
                </a:solidFill>
                <a:latin typeface="Arial"/>
                <a:ea typeface="Arial"/>
                <a:cs typeface="Arial"/>
                <a:sym typeface="Arial"/>
              </a:defRPr>
            </a:lvl5pPr>
            <a:lvl6pPr indent="0" lvl="5" marL="25400" marR="0" rtl="0" algn="l">
              <a:lnSpc>
                <a:spcPct val="100000"/>
              </a:lnSpc>
              <a:spcBef>
                <a:spcPts val="0"/>
              </a:spcBef>
              <a:buNone/>
              <a:defRPr b="1" i="0" sz="800" u="none">
                <a:solidFill>
                  <a:srgbClr val="727272"/>
                </a:solidFill>
                <a:latin typeface="Arial"/>
                <a:ea typeface="Arial"/>
                <a:cs typeface="Arial"/>
                <a:sym typeface="Arial"/>
              </a:defRPr>
            </a:lvl6pPr>
            <a:lvl7pPr indent="0" lvl="6" marL="25400" marR="0" rtl="0" algn="l">
              <a:lnSpc>
                <a:spcPct val="100000"/>
              </a:lnSpc>
              <a:spcBef>
                <a:spcPts val="0"/>
              </a:spcBef>
              <a:buNone/>
              <a:defRPr b="1" i="0" sz="800" u="none">
                <a:solidFill>
                  <a:srgbClr val="727272"/>
                </a:solidFill>
                <a:latin typeface="Arial"/>
                <a:ea typeface="Arial"/>
                <a:cs typeface="Arial"/>
                <a:sym typeface="Arial"/>
              </a:defRPr>
            </a:lvl7pPr>
            <a:lvl8pPr indent="0" lvl="7" marL="25400" marR="0" rtl="0" algn="l">
              <a:lnSpc>
                <a:spcPct val="100000"/>
              </a:lnSpc>
              <a:spcBef>
                <a:spcPts val="0"/>
              </a:spcBef>
              <a:buNone/>
              <a:defRPr b="1" i="0" sz="800" u="none">
                <a:solidFill>
                  <a:srgbClr val="727272"/>
                </a:solidFill>
                <a:latin typeface="Arial"/>
                <a:ea typeface="Arial"/>
                <a:cs typeface="Arial"/>
                <a:sym typeface="Arial"/>
              </a:defRPr>
            </a:lvl8pPr>
            <a:lvl9pPr indent="0" lvl="8" marL="25400" marR="0" rtl="0" algn="l">
              <a:lnSpc>
                <a:spcPct val="100000"/>
              </a:lnSpc>
              <a:spcBef>
                <a:spcPts val="0"/>
              </a:spcBef>
              <a:buNone/>
              <a:defRPr b="1" i="0" sz="800" u="none">
                <a:solidFill>
                  <a:srgbClr val="727272"/>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
              <a:t>‹#›</a:t>
            </a:fld>
            <a:r>
              <a:rPr lang="en"/>
              <a:t> </a:t>
            </a:r>
            <a:r>
              <a:rPr b="0" lang="en"/>
              <a:t>| © 2018 QuEST Global Services Pte Ltd.</a:t>
            </a:r>
            <a:endParaRPr b="0" sz="1100">
              <a:solidFill>
                <a:srgbClr val="000000"/>
              </a:solidFill>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22.jp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image" Target="../media/image19.png"/><Relationship Id="rId7"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nvSpPr>
        <p:spPr>
          <a:xfrm>
            <a:off x="324394" y="4947544"/>
            <a:ext cx="8510588" cy="106680"/>
          </a:xfrm>
          <a:prstGeom prst="rect">
            <a:avLst/>
          </a:prstGeom>
          <a:noFill/>
          <a:ln>
            <a:noFill/>
          </a:ln>
        </p:spPr>
        <p:txBody>
          <a:bodyPr anchorCtr="0" anchor="t" bIns="0" lIns="0" spcFirstLastPara="1" rIns="0" wrap="square" tIns="0">
            <a:spAutoFit/>
          </a:bodyPr>
          <a:lstStyle/>
          <a:p>
            <a:pPr indent="0" lvl="0" marL="0" marR="0" rtl="0" algn="l">
              <a:lnSpc>
                <a:spcPct val="110500"/>
              </a:lnSpc>
              <a:spcBef>
                <a:spcPts val="0"/>
              </a:spcBef>
              <a:spcAft>
                <a:spcPts val="0"/>
              </a:spcAft>
              <a:buNone/>
            </a:pPr>
            <a:r>
              <a:rPr b="1" lang="en" sz="800">
                <a:solidFill>
                  <a:srgbClr val="727272"/>
                </a:solidFill>
                <a:latin typeface="Arial"/>
                <a:ea typeface="Arial"/>
                <a:cs typeface="Arial"/>
                <a:sym typeface="Arial"/>
              </a:rPr>
              <a:t>1 </a:t>
            </a:r>
            <a:r>
              <a:rPr lang="en" sz="800">
                <a:solidFill>
                  <a:srgbClr val="727272"/>
                </a:solidFill>
                <a:latin typeface="Arial"/>
                <a:ea typeface="Arial"/>
                <a:cs typeface="Arial"/>
                <a:sym typeface="Arial"/>
              </a:rPr>
              <a:t>| © 2018 QuEST Global Services Pte Ltd.	Confidential</a:t>
            </a:r>
            <a:endParaRPr sz="800">
              <a:latin typeface="Arial"/>
              <a:ea typeface="Arial"/>
              <a:cs typeface="Arial"/>
              <a:sym typeface="Arial"/>
            </a:endParaRPr>
          </a:p>
        </p:txBody>
      </p:sp>
      <p:grpSp>
        <p:nvGrpSpPr>
          <p:cNvPr id="92" name="Google Shape;92;p19"/>
          <p:cNvGrpSpPr/>
          <p:nvPr/>
        </p:nvGrpSpPr>
        <p:grpSpPr>
          <a:xfrm>
            <a:off x="0" y="993"/>
            <a:ext cx="9144000" cy="5142954"/>
            <a:chOff x="0" y="1324"/>
            <a:chExt cx="12192000" cy="6857272"/>
          </a:xfrm>
        </p:grpSpPr>
        <p:sp>
          <p:nvSpPr>
            <p:cNvPr id="93" name="Google Shape;93;p19"/>
            <p:cNvSpPr/>
            <p:nvPr/>
          </p:nvSpPr>
          <p:spPr>
            <a:xfrm>
              <a:off x="1523" y="4034116"/>
              <a:ext cx="12189460" cy="2824480"/>
            </a:xfrm>
            <a:custGeom>
              <a:rect b="b" l="l" r="r" t="t"/>
              <a:pathLst>
                <a:path extrusionOk="0" h="2824479" w="12189460">
                  <a:moveTo>
                    <a:pt x="12188952" y="0"/>
                  </a:moveTo>
                  <a:lnTo>
                    <a:pt x="0" y="0"/>
                  </a:lnTo>
                  <a:lnTo>
                    <a:pt x="0" y="2823883"/>
                  </a:lnTo>
                  <a:lnTo>
                    <a:pt x="12188952" y="2823883"/>
                  </a:lnTo>
                  <a:lnTo>
                    <a:pt x="12188952" y="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4" name="Google Shape;94;p19"/>
            <p:cNvSpPr/>
            <p:nvPr/>
          </p:nvSpPr>
          <p:spPr>
            <a:xfrm>
              <a:off x="0" y="1324"/>
              <a:ext cx="12192000" cy="627888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5" name="Google Shape;95;p19"/>
            <p:cNvSpPr/>
            <p:nvPr/>
          </p:nvSpPr>
          <p:spPr>
            <a:xfrm>
              <a:off x="9726168" y="304800"/>
              <a:ext cx="1901952" cy="1100327"/>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grpSp>
      <p:sp>
        <p:nvSpPr>
          <p:cNvPr id="96" name="Google Shape;96;p19"/>
          <p:cNvSpPr txBox="1"/>
          <p:nvPr/>
        </p:nvSpPr>
        <p:spPr>
          <a:xfrm>
            <a:off x="1087640" y="4800980"/>
            <a:ext cx="6950392" cy="247650"/>
          </a:xfrm>
          <a:prstGeom prst="rect">
            <a:avLst/>
          </a:prstGeom>
          <a:noFill/>
          <a:ln>
            <a:noFill/>
          </a:ln>
        </p:spPr>
        <p:txBody>
          <a:bodyPr anchorCtr="0" anchor="t" bIns="0" lIns="0" spcFirstLastPara="1" rIns="0" wrap="square" tIns="9525">
            <a:spAutoFit/>
          </a:bodyPr>
          <a:lstStyle/>
          <a:p>
            <a:pPr indent="-533400" lvl="0" marL="546100" marR="0" rtl="0" algn="l">
              <a:lnSpc>
                <a:spcPct val="100000"/>
              </a:lnSpc>
              <a:spcBef>
                <a:spcPts val="0"/>
              </a:spcBef>
              <a:spcAft>
                <a:spcPts val="0"/>
              </a:spcAft>
              <a:buNone/>
            </a:pPr>
            <a:r>
              <a:rPr lang="en" sz="800">
                <a:solidFill>
                  <a:srgbClr val="727272"/>
                </a:solidFill>
                <a:latin typeface="Arial"/>
                <a:ea typeface="Arial"/>
                <a:cs typeface="Arial"/>
                <a:sym typeface="Arial"/>
              </a:rPr>
              <a:t>© 2018 QuEST Global Services Pte Ltd. The information in this document is the property of QuEST Global Services Pte Ltd. and may not be copied or communicated  to a third party or used for any purpose other than that for which it is supplied without the written consent of QuEST Global Services Pte Ltd.</a:t>
            </a:r>
            <a:endParaRPr sz="800">
              <a:latin typeface="Arial"/>
              <a:ea typeface="Arial"/>
              <a:cs typeface="Arial"/>
              <a:sym typeface="Arial"/>
            </a:endParaRPr>
          </a:p>
        </p:txBody>
      </p:sp>
      <p:grpSp>
        <p:nvGrpSpPr>
          <p:cNvPr id="97" name="Google Shape;97;p19"/>
          <p:cNvGrpSpPr/>
          <p:nvPr/>
        </p:nvGrpSpPr>
        <p:grpSpPr>
          <a:xfrm>
            <a:off x="0" y="3209924"/>
            <a:ext cx="4180523" cy="1396570"/>
            <a:chOff x="0" y="4279899"/>
            <a:chExt cx="5574030" cy="1862094"/>
          </a:xfrm>
        </p:grpSpPr>
        <p:sp>
          <p:nvSpPr>
            <p:cNvPr id="98" name="Google Shape;98;p19"/>
            <p:cNvSpPr/>
            <p:nvPr/>
          </p:nvSpPr>
          <p:spPr>
            <a:xfrm>
              <a:off x="0" y="4337964"/>
              <a:ext cx="5574030" cy="1232535"/>
            </a:xfrm>
            <a:custGeom>
              <a:rect b="b" l="l" r="r" t="t"/>
              <a:pathLst>
                <a:path extrusionOk="0" h="1232535" w="5574030">
                  <a:moveTo>
                    <a:pt x="5053012" y="711200"/>
                  </a:moveTo>
                  <a:lnTo>
                    <a:pt x="0" y="711200"/>
                  </a:lnTo>
                  <a:lnTo>
                    <a:pt x="0" y="1229055"/>
                  </a:lnTo>
                  <a:lnTo>
                    <a:pt x="4595838" y="1232255"/>
                  </a:lnTo>
                  <a:lnTo>
                    <a:pt x="5053012" y="711200"/>
                  </a:lnTo>
                  <a:close/>
                </a:path>
                <a:path extrusionOk="0" h="1232535" w="5574030">
                  <a:moveTo>
                    <a:pt x="5573484" y="0"/>
                  </a:moveTo>
                  <a:lnTo>
                    <a:pt x="0" y="0"/>
                  </a:lnTo>
                  <a:lnTo>
                    <a:pt x="0" y="656704"/>
                  </a:lnTo>
                  <a:lnTo>
                    <a:pt x="5069217" y="660755"/>
                  </a:lnTo>
                  <a:lnTo>
                    <a:pt x="5573484" y="0"/>
                  </a:lnTo>
                  <a:close/>
                </a:path>
              </a:pathLst>
            </a:custGeom>
            <a:solidFill>
              <a:srgbClr val="173A5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99" name="Google Shape;99;p19"/>
            <p:cNvSpPr/>
            <p:nvPr/>
          </p:nvSpPr>
          <p:spPr>
            <a:xfrm>
              <a:off x="0" y="4279899"/>
              <a:ext cx="5574030" cy="1252220"/>
            </a:xfrm>
            <a:custGeom>
              <a:rect b="b" l="l" r="r" t="t"/>
              <a:pathLst>
                <a:path extrusionOk="0" h="1252220" w="5574030">
                  <a:moveTo>
                    <a:pt x="5035550" y="736600"/>
                  </a:moveTo>
                  <a:lnTo>
                    <a:pt x="0" y="736600"/>
                  </a:lnTo>
                  <a:lnTo>
                    <a:pt x="0" y="1249057"/>
                  </a:lnTo>
                  <a:lnTo>
                    <a:pt x="4579950" y="1252220"/>
                  </a:lnTo>
                  <a:lnTo>
                    <a:pt x="5035550" y="736600"/>
                  </a:lnTo>
                  <a:close/>
                </a:path>
                <a:path extrusionOk="0" h="1252220" w="5574030">
                  <a:moveTo>
                    <a:pt x="5573484" y="0"/>
                  </a:moveTo>
                  <a:lnTo>
                    <a:pt x="0" y="0"/>
                  </a:lnTo>
                  <a:lnTo>
                    <a:pt x="0" y="661390"/>
                  </a:lnTo>
                  <a:lnTo>
                    <a:pt x="5069217" y="665480"/>
                  </a:lnTo>
                  <a:lnTo>
                    <a:pt x="5573484" y="0"/>
                  </a:lnTo>
                  <a:close/>
                </a:path>
              </a:pathLst>
            </a:custGeom>
            <a:solidFill>
              <a:srgbClr val="23567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00" name="Google Shape;100;p19"/>
            <p:cNvSpPr/>
            <p:nvPr/>
          </p:nvSpPr>
          <p:spPr>
            <a:xfrm>
              <a:off x="0" y="5620659"/>
              <a:ext cx="4562475" cy="521334"/>
            </a:xfrm>
            <a:custGeom>
              <a:rect b="b" l="l" r="r" t="t"/>
              <a:pathLst>
                <a:path extrusionOk="0" h="521335" w="4562475">
                  <a:moveTo>
                    <a:pt x="4562475" y="0"/>
                  </a:moveTo>
                  <a:lnTo>
                    <a:pt x="0" y="0"/>
                  </a:lnTo>
                  <a:lnTo>
                    <a:pt x="0" y="517861"/>
                  </a:lnTo>
                  <a:lnTo>
                    <a:pt x="4149686" y="521060"/>
                  </a:lnTo>
                  <a:lnTo>
                    <a:pt x="4562475" y="0"/>
                  </a:lnTo>
                  <a:close/>
                </a:path>
              </a:pathLst>
            </a:custGeom>
            <a:solidFill>
              <a:srgbClr val="173A5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01" name="Google Shape;101;p19"/>
            <p:cNvSpPr/>
            <p:nvPr/>
          </p:nvSpPr>
          <p:spPr>
            <a:xfrm>
              <a:off x="0" y="5588001"/>
              <a:ext cx="4548505" cy="515620"/>
            </a:xfrm>
            <a:custGeom>
              <a:rect b="b" l="l" r="r" t="t"/>
              <a:pathLst>
                <a:path extrusionOk="0" h="515620" w="4548505">
                  <a:moveTo>
                    <a:pt x="4548187" y="0"/>
                  </a:moveTo>
                  <a:lnTo>
                    <a:pt x="0" y="0"/>
                  </a:lnTo>
                  <a:lnTo>
                    <a:pt x="0" y="512453"/>
                  </a:lnTo>
                  <a:lnTo>
                    <a:pt x="4136682" y="515618"/>
                  </a:lnTo>
                  <a:lnTo>
                    <a:pt x="4548187" y="0"/>
                  </a:lnTo>
                  <a:close/>
                </a:path>
              </a:pathLst>
            </a:custGeom>
            <a:solidFill>
              <a:srgbClr val="23567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grpSp>
      <p:sp>
        <p:nvSpPr>
          <p:cNvPr id="102" name="Google Shape;102;p19"/>
          <p:cNvSpPr txBox="1"/>
          <p:nvPr/>
        </p:nvSpPr>
        <p:spPr>
          <a:xfrm>
            <a:off x="191275" y="3287663"/>
            <a:ext cx="5312700" cy="12411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lang="en" sz="1800">
                <a:solidFill>
                  <a:srgbClr val="FFFFFF"/>
                </a:solidFill>
              </a:rPr>
              <a:t>Library Management System</a:t>
            </a:r>
            <a:endParaRPr sz="1800">
              <a:latin typeface="Arial"/>
              <a:ea typeface="Arial"/>
              <a:cs typeface="Arial"/>
              <a:sym typeface="Arial"/>
            </a:endParaRPr>
          </a:p>
          <a:p>
            <a:pPr indent="0" lvl="0" marL="0" marR="0" rtl="0" algn="l">
              <a:lnSpc>
                <a:spcPct val="100000"/>
              </a:lnSpc>
              <a:spcBef>
                <a:spcPts val="0"/>
              </a:spcBef>
              <a:spcAft>
                <a:spcPts val="0"/>
              </a:spcAft>
              <a:buNone/>
            </a:pPr>
            <a:r>
              <a:t/>
            </a:r>
            <a:endParaRPr sz="2000">
              <a:latin typeface="Arial"/>
              <a:ea typeface="Arial"/>
              <a:cs typeface="Arial"/>
              <a:sym typeface="Arial"/>
            </a:endParaRPr>
          </a:p>
          <a:p>
            <a:pPr indent="0" lvl="0" marL="584200" marR="0" rtl="0" algn="l">
              <a:lnSpc>
                <a:spcPct val="100000"/>
              </a:lnSpc>
              <a:spcBef>
                <a:spcPts val="0"/>
              </a:spcBef>
              <a:spcAft>
                <a:spcPts val="0"/>
              </a:spcAft>
              <a:buNone/>
            </a:pPr>
            <a:r>
              <a:rPr lang="en" sz="1400">
                <a:solidFill>
                  <a:srgbClr val="FFFFFF"/>
                </a:solidFill>
                <a:latin typeface="Arial"/>
                <a:ea typeface="Arial"/>
                <a:cs typeface="Arial"/>
                <a:sym typeface="Arial"/>
              </a:rPr>
              <a:t>Team </a:t>
            </a:r>
            <a:r>
              <a:rPr lang="en">
                <a:solidFill>
                  <a:srgbClr val="FFFFFF"/>
                </a:solidFill>
              </a:rPr>
              <a:t>5</a:t>
            </a:r>
            <a:endParaRPr sz="1400">
              <a:latin typeface="Arial"/>
              <a:ea typeface="Arial"/>
              <a:cs typeface="Arial"/>
              <a:sym typeface="Arial"/>
            </a:endParaRPr>
          </a:p>
          <a:p>
            <a:pPr indent="0" lvl="0" marL="0" marR="0" rtl="0" algn="l">
              <a:lnSpc>
                <a:spcPct val="100000"/>
              </a:lnSpc>
              <a:spcBef>
                <a:spcPts val="0"/>
              </a:spcBef>
              <a:spcAft>
                <a:spcPts val="0"/>
              </a:spcAft>
              <a:buNone/>
            </a:pPr>
            <a:r>
              <a:t/>
            </a:r>
            <a:endParaRPr sz="1600">
              <a:latin typeface="Arial"/>
              <a:ea typeface="Arial"/>
              <a:cs typeface="Arial"/>
              <a:sym typeface="Arial"/>
            </a:endParaRPr>
          </a:p>
          <a:p>
            <a:pPr indent="0" lvl="0" marL="342900" marR="0" rtl="0" algn="l">
              <a:lnSpc>
                <a:spcPct val="100000"/>
              </a:lnSpc>
              <a:spcBef>
                <a:spcPts val="0"/>
              </a:spcBef>
              <a:spcAft>
                <a:spcPts val="0"/>
              </a:spcAft>
              <a:buNone/>
            </a:pPr>
            <a:r>
              <a:rPr lang="en" sz="1200">
                <a:solidFill>
                  <a:srgbClr val="FFFFFF"/>
                </a:solidFill>
              </a:rPr>
              <a:t>11/02/2023</a:t>
            </a:r>
            <a:endParaRPr sz="1200">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8"/>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85" name="Google Shape;185;p28"/>
          <p:cNvSpPr txBox="1"/>
          <p:nvPr>
            <p:ph type="title"/>
          </p:nvPr>
        </p:nvSpPr>
        <p:spPr>
          <a:xfrm>
            <a:off x="572044" y="180974"/>
            <a:ext cx="2896076" cy="33909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Individual contribution</a:t>
            </a:r>
            <a:endParaRPr/>
          </a:p>
        </p:txBody>
      </p:sp>
      <p:sp>
        <p:nvSpPr>
          <p:cNvPr id="186" name="Google Shape;186;p28"/>
          <p:cNvSpPr txBox="1"/>
          <p:nvPr>
            <p:ph idx="12" type="sldNum"/>
          </p:nvPr>
        </p:nvSpPr>
        <p:spPr>
          <a:xfrm>
            <a:off x="295819" y="4938019"/>
            <a:ext cx="1852613" cy="12573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187" name="Google Shape;187;p28"/>
          <p:cNvSpPr txBox="1"/>
          <p:nvPr>
            <p:ph idx="11" type="ftr"/>
          </p:nvPr>
        </p:nvSpPr>
        <p:spPr>
          <a:xfrm>
            <a:off x="8325288" y="4938019"/>
            <a:ext cx="519113" cy="12573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188" name="Google Shape;188;p28"/>
          <p:cNvSpPr txBox="1"/>
          <p:nvPr/>
        </p:nvSpPr>
        <p:spPr>
          <a:xfrm>
            <a:off x="572050" y="1667050"/>
            <a:ext cx="7753200" cy="21240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800">
                <a:latin typeface="Calibri"/>
                <a:ea typeface="Calibri"/>
                <a:cs typeface="Calibri"/>
                <a:sym typeface="Calibri"/>
              </a:rPr>
              <a:t>In this project, my role was to design and implement the Entity and Repository classes, as well as the Book and Admin classes. I worked closely with the rest of the team to ensure that the system met all of the requirements and was easy to use for both users and </a:t>
            </a:r>
            <a:r>
              <a:rPr b="1" lang="en" sz="1800">
                <a:latin typeface="Calibri"/>
                <a:ea typeface="Calibri"/>
                <a:cs typeface="Calibri"/>
                <a:sym typeface="Calibri"/>
              </a:rPr>
              <a:t>Admin</a:t>
            </a:r>
            <a:r>
              <a:rPr b="1" lang="en" sz="1800">
                <a:latin typeface="Calibri"/>
                <a:ea typeface="Calibri"/>
                <a:cs typeface="Calibri"/>
                <a:sym typeface="Calibri"/>
              </a:rPr>
              <a:t> staff.</a:t>
            </a:r>
            <a:endParaRPr b="1" sz="1800">
              <a:latin typeface="Calibri"/>
              <a:ea typeface="Calibri"/>
              <a:cs typeface="Calibri"/>
              <a:sym typeface="Calibri"/>
            </a:endParaRPr>
          </a:p>
        </p:txBody>
      </p:sp>
      <p:sp>
        <p:nvSpPr>
          <p:cNvPr id="189" name="Google Shape;189;p28"/>
          <p:cNvSpPr txBox="1"/>
          <p:nvPr/>
        </p:nvSpPr>
        <p:spPr>
          <a:xfrm>
            <a:off x="572050" y="973925"/>
            <a:ext cx="6756900" cy="4617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Calibri"/>
              <a:buAutoNum type="arabicPeriod"/>
            </a:pPr>
            <a:r>
              <a:rPr b="1" lang="en" sz="1800">
                <a:latin typeface="Calibri"/>
                <a:ea typeface="Calibri"/>
                <a:cs typeface="Calibri"/>
                <a:sym typeface="Calibri"/>
              </a:rPr>
              <a:t>Abhishek Ghasane </a:t>
            </a:r>
            <a:endParaRPr b="1" sz="18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9"/>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95" name="Google Shape;195;p29"/>
          <p:cNvSpPr txBox="1"/>
          <p:nvPr>
            <p:ph type="title"/>
          </p:nvPr>
        </p:nvSpPr>
        <p:spPr>
          <a:xfrm>
            <a:off x="572045" y="180973"/>
            <a:ext cx="2896200" cy="33300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Individual contribution</a:t>
            </a:r>
            <a:endParaRPr/>
          </a:p>
        </p:txBody>
      </p:sp>
      <p:sp>
        <p:nvSpPr>
          <p:cNvPr id="196" name="Google Shape;196;p29"/>
          <p:cNvSpPr txBox="1"/>
          <p:nvPr>
            <p:ph idx="12" type="sldNum"/>
          </p:nvPr>
        </p:nvSpPr>
        <p:spPr>
          <a:xfrm>
            <a:off x="295819" y="4938020"/>
            <a:ext cx="1852500" cy="24690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197" name="Google Shape;197;p29"/>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198" name="Google Shape;198;p29"/>
          <p:cNvSpPr txBox="1"/>
          <p:nvPr/>
        </p:nvSpPr>
        <p:spPr>
          <a:xfrm>
            <a:off x="572050" y="1783300"/>
            <a:ext cx="7753200" cy="4617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t/>
            </a:r>
            <a:endParaRPr b="1" sz="1800">
              <a:latin typeface="Calibri"/>
              <a:ea typeface="Calibri"/>
              <a:cs typeface="Calibri"/>
              <a:sym typeface="Calibri"/>
            </a:endParaRPr>
          </a:p>
        </p:txBody>
      </p:sp>
      <p:sp>
        <p:nvSpPr>
          <p:cNvPr id="199" name="Google Shape;199;p29"/>
          <p:cNvSpPr txBox="1"/>
          <p:nvPr/>
        </p:nvSpPr>
        <p:spPr>
          <a:xfrm>
            <a:off x="682475" y="973925"/>
            <a:ext cx="72672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Calibri"/>
                <a:ea typeface="Calibri"/>
                <a:cs typeface="Calibri"/>
                <a:sym typeface="Calibri"/>
              </a:rPr>
              <a:t>2.  </a:t>
            </a:r>
            <a:r>
              <a:rPr b="1" lang="en" sz="1800">
                <a:latin typeface="Calibri"/>
                <a:ea typeface="Calibri"/>
                <a:cs typeface="Calibri"/>
                <a:sym typeface="Calibri"/>
              </a:rPr>
              <a:t>Ajay kattimani</a:t>
            </a:r>
            <a:endParaRPr b="1" sz="1800">
              <a:latin typeface="Calibri"/>
              <a:ea typeface="Calibri"/>
              <a:cs typeface="Calibri"/>
              <a:sym typeface="Calibri"/>
            </a:endParaRPr>
          </a:p>
          <a:p>
            <a:pPr indent="0" lvl="0" marL="0" rtl="0" algn="l">
              <a:spcBef>
                <a:spcPts val="0"/>
              </a:spcBef>
              <a:spcAft>
                <a:spcPts val="0"/>
              </a:spcAft>
              <a:buNone/>
            </a:pPr>
            <a:r>
              <a:t/>
            </a:r>
            <a:endParaRPr b="1" sz="1800">
              <a:latin typeface="Calibri"/>
              <a:ea typeface="Calibri"/>
              <a:cs typeface="Calibri"/>
              <a:sym typeface="Calibri"/>
            </a:endParaRPr>
          </a:p>
          <a:p>
            <a:pPr indent="0" lvl="0" marL="0" rtl="0" algn="just">
              <a:spcBef>
                <a:spcPts val="0"/>
              </a:spcBef>
              <a:spcAft>
                <a:spcPts val="0"/>
              </a:spcAft>
              <a:buNone/>
            </a:pPr>
            <a:r>
              <a:rPr b="1" lang="en" sz="1800">
                <a:solidFill>
                  <a:schemeClr val="dk1"/>
                </a:solidFill>
                <a:latin typeface="Calibri"/>
                <a:ea typeface="Calibri"/>
                <a:cs typeface="Calibri"/>
                <a:sym typeface="Calibri"/>
              </a:rPr>
              <a:t>In this project, I worked on the payment module of the library books and</a:t>
            </a:r>
            <a:endParaRPr b="1" sz="1800">
              <a:solidFill>
                <a:schemeClr val="dk1"/>
              </a:solidFill>
              <a:latin typeface="Calibri"/>
              <a:ea typeface="Calibri"/>
              <a:cs typeface="Calibri"/>
              <a:sym typeface="Calibri"/>
            </a:endParaRPr>
          </a:p>
          <a:p>
            <a:pPr indent="0" lvl="0" marL="0" rtl="0" algn="just">
              <a:spcBef>
                <a:spcPts val="0"/>
              </a:spcBef>
              <a:spcAft>
                <a:spcPts val="0"/>
              </a:spcAft>
              <a:buNone/>
            </a:pPr>
            <a:r>
              <a:t/>
            </a:r>
            <a:endParaRPr b="1" sz="1800">
              <a:solidFill>
                <a:schemeClr val="dk1"/>
              </a:solidFill>
              <a:latin typeface="Calibri"/>
              <a:ea typeface="Calibri"/>
              <a:cs typeface="Calibri"/>
              <a:sym typeface="Calibri"/>
            </a:endParaRPr>
          </a:p>
          <a:p>
            <a:pPr indent="0" lvl="0" marL="0" rtl="0" algn="just">
              <a:spcBef>
                <a:spcPts val="0"/>
              </a:spcBef>
              <a:spcAft>
                <a:spcPts val="0"/>
              </a:spcAft>
              <a:buNone/>
            </a:pPr>
            <a:r>
              <a:rPr b="1" lang="en" sz="1800">
                <a:solidFill>
                  <a:schemeClr val="dk1"/>
                </a:solidFill>
                <a:latin typeface="Calibri"/>
                <a:ea typeface="Calibri"/>
                <a:cs typeface="Calibri"/>
                <a:sym typeface="Calibri"/>
              </a:rPr>
              <a:t>designed the payment pages for the user, which accepts the user details </a:t>
            </a:r>
            <a:endParaRPr b="1" sz="1800">
              <a:solidFill>
                <a:schemeClr val="dk1"/>
              </a:solidFill>
              <a:latin typeface="Calibri"/>
              <a:ea typeface="Calibri"/>
              <a:cs typeface="Calibri"/>
              <a:sym typeface="Calibri"/>
            </a:endParaRPr>
          </a:p>
          <a:p>
            <a:pPr indent="0" lvl="0" marL="0" rtl="0" algn="just">
              <a:spcBef>
                <a:spcPts val="0"/>
              </a:spcBef>
              <a:spcAft>
                <a:spcPts val="0"/>
              </a:spcAft>
              <a:buNone/>
            </a:pPr>
            <a:r>
              <a:t/>
            </a:r>
            <a:endParaRPr b="1" sz="1800">
              <a:solidFill>
                <a:schemeClr val="dk1"/>
              </a:solidFill>
              <a:latin typeface="Calibri"/>
              <a:ea typeface="Calibri"/>
              <a:cs typeface="Calibri"/>
              <a:sym typeface="Calibri"/>
            </a:endParaRPr>
          </a:p>
          <a:p>
            <a:pPr indent="0" lvl="0" marL="0" rtl="0" algn="just">
              <a:spcBef>
                <a:spcPts val="0"/>
              </a:spcBef>
              <a:spcAft>
                <a:spcPts val="0"/>
              </a:spcAft>
              <a:buNone/>
            </a:pPr>
            <a:r>
              <a:rPr b="1" lang="en" sz="1800">
                <a:solidFill>
                  <a:schemeClr val="dk1"/>
                </a:solidFill>
                <a:latin typeface="Calibri"/>
                <a:ea typeface="Calibri"/>
                <a:cs typeface="Calibri"/>
                <a:sym typeface="Calibri"/>
              </a:rPr>
              <a:t>And stores the payment history in the database.</a:t>
            </a:r>
            <a:endParaRPr b="1" sz="1800">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0"/>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05" name="Google Shape;205;p30"/>
          <p:cNvSpPr txBox="1"/>
          <p:nvPr>
            <p:ph type="title"/>
          </p:nvPr>
        </p:nvSpPr>
        <p:spPr>
          <a:xfrm>
            <a:off x="572045" y="180973"/>
            <a:ext cx="2896200" cy="33300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Individual contribution</a:t>
            </a:r>
            <a:endParaRPr/>
          </a:p>
        </p:txBody>
      </p:sp>
      <p:sp>
        <p:nvSpPr>
          <p:cNvPr id="206" name="Google Shape;206;p30"/>
          <p:cNvSpPr txBox="1"/>
          <p:nvPr>
            <p:ph idx="12" type="sldNum"/>
          </p:nvPr>
        </p:nvSpPr>
        <p:spPr>
          <a:xfrm>
            <a:off x="295819" y="4938020"/>
            <a:ext cx="1852500" cy="24690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207" name="Google Shape;207;p30"/>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08" name="Google Shape;208;p30"/>
          <p:cNvSpPr txBox="1"/>
          <p:nvPr/>
        </p:nvSpPr>
        <p:spPr>
          <a:xfrm>
            <a:off x="800650" y="4755100"/>
            <a:ext cx="7753200" cy="4617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t/>
            </a:r>
            <a:endParaRPr b="1" sz="1800">
              <a:latin typeface="Calibri"/>
              <a:ea typeface="Calibri"/>
              <a:cs typeface="Calibri"/>
              <a:sym typeface="Calibri"/>
            </a:endParaRPr>
          </a:p>
        </p:txBody>
      </p:sp>
      <p:sp>
        <p:nvSpPr>
          <p:cNvPr id="209" name="Google Shape;209;p30"/>
          <p:cNvSpPr txBox="1"/>
          <p:nvPr/>
        </p:nvSpPr>
        <p:spPr>
          <a:xfrm>
            <a:off x="606275" y="973925"/>
            <a:ext cx="6646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Calibri"/>
                <a:ea typeface="Calibri"/>
                <a:cs typeface="Calibri"/>
                <a:sym typeface="Calibri"/>
              </a:rPr>
              <a:t>3</a:t>
            </a:r>
            <a:r>
              <a:rPr b="1" lang="en" sz="1800">
                <a:latin typeface="Calibri"/>
                <a:ea typeface="Calibri"/>
                <a:cs typeface="Calibri"/>
                <a:sym typeface="Calibri"/>
              </a:rPr>
              <a:t>  Chaithanya N</a:t>
            </a:r>
            <a:endParaRPr b="1" sz="1800">
              <a:latin typeface="Calibri"/>
              <a:ea typeface="Calibri"/>
              <a:cs typeface="Calibri"/>
              <a:sym typeface="Calibri"/>
            </a:endParaRPr>
          </a:p>
        </p:txBody>
      </p:sp>
      <p:sp>
        <p:nvSpPr>
          <p:cNvPr id="210" name="Google Shape;210;p30"/>
          <p:cNvSpPr txBox="1"/>
          <p:nvPr/>
        </p:nvSpPr>
        <p:spPr>
          <a:xfrm>
            <a:off x="430775" y="1572550"/>
            <a:ext cx="6997500" cy="32325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800">
                <a:solidFill>
                  <a:schemeClr val="dk1"/>
                </a:solidFill>
                <a:latin typeface="Calibri"/>
                <a:ea typeface="Calibri"/>
                <a:cs typeface="Calibri"/>
                <a:sym typeface="Calibri"/>
              </a:rPr>
              <a:t>In this project, my role was to design and implement an Admin Part.</a:t>
            </a:r>
            <a:endParaRPr b="1" sz="1800">
              <a:solidFill>
                <a:schemeClr val="dk1"/>
              </a:solidFill>
              <a:latin typeface="Calibri"/>
              <a:ea typeface="Calibri"/>
              <a:cs typeface="Calibri"/>
              <a:sym typeface="Calibri"/>
            </a:endParaRPr>
          </a:p>
          <a:p>
            <a:pPr indent="0" lvl="0" marL="0" rtl="0" algn="l">
              <a:lnSpc>
                <a:spcPct val="200000"/>
              </a:lnSpc>
              <a:spcBef>
                <a:spcPts val="0"/>
              </a:spcBef>
              <a:spcAft>
                <a:spcPts val="0"/>
              </a:spcAft>
              <a:buNone/>
            </a:pPr>
            <a:r>
              <a:rPr b="1" lang="en" sz="1800">
                <a:solidFill>
                  <a:schemeClr val="dk1"/>
                </a:solidFill>
                <a:latin typeface="Calibri"/>
                <a:ea typeface="Calibri"/>
                <a:cs typeface="Calibri"/>
                <a:sym typeface="Calibri"/>
              </a:rPr>
              <a:t>I have implemented functions they are issue book and approve user and displays the payment list of book.</a:t>
            </a:r>
            <a:endParaRPr b="1" sz="1800">
              <a:solidFill>
                <a:schemeClr val="dk1"/>
              </a:solidFill>
              <a:latin typeface="Calibri"/>
              <a:ea typeface="Calibri"/>
              <a:cs typeface="Calibri"/>
              <a:sym typeface="Calibri"/>
            </a:endParaRPr>
          </a:p>
          <a:p>
            <a:pPr indent="0" lvl="0" marL="0" rtl="0" algn="l">
              <a:lnSpc>
                <a:spcPct val="200000"/>
              </a:lnSpc>
              <a:spcBef>
                <a:spcPts val="0"/>
              </a:spcBef>
              <a:spcAft>
                <a:spcPts val="0"/>
              </a:spcAft>
              <a:buNone/>
            </a:pPr>
            <a:r>
              <a:t/>
            </a:r>
            <a:endParaRPr b="1" sz="1800">
              <a:solidFill>
                <a:schemeClr val="dk1"/>
              </a:solidFill>
              <a:latin typeface="Calibri"/>
              <a:ea typeface="Calibri"/>
              <a:cs typeface="Calibri"/>
              <a:sym typeface="Calibri"/>
            </a:endParaRPr>
          </a:p>
          <a:p>
            <a:pPr indent="0" lvl="0" marL="0" rtl="0" algn="l">
              <a:lnSpc>
                <a:spcPct val="200000"/>
              </a:lnSpc>
              <a:spcBef>
                <a:spcPts val="0"/>
              </a:spcBef>
              <a:spcAft>
                <a:spcPts val="0"/>
              </a:spcAft>
              <a:buNone/>
            </a:pPr>
            <a:r>
              <a:t/>
            </a:r>
            <a:endParaRPr b="1" sz="1800">
              <a:solidFill>
                <a:schemeClr val="dk1"/>
              </a:solidFill>
              <a:latin typeface="Calibri"/>
              <a:ea typeface="Calibri"/>
              <a:cs typeface="Calibri"/>
              <a:sym typeface="Calibri"/>
            </a:endParaRPr>
          </a:p>
          <a:p>
            <a:pPr indent="0" lvl="0" marL="0" rtl="0" algn="l">
              <a:lnSpc>
                <a:spcPct val="200000"/>
              </a:lnSpc>
              <a:spcBef>
                <a:spcPts val="0"/>
              </a:spcBef>
              <a:spcAft>
                <a:spcPts val="0"/>
              </a:spcAft>
              <a:buNone/>
            </a:pPr>
            <a:r>
              <a:t/>
            </a:r>
            <a:endParaRPr b="1" sz="18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1"/>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16" name="Google Shape;216;p31"/>
          <p:cNvSpPr txBox="1"/>
          <p:nvPr>
            <p:ph type="title"/>
          </p:nvPr>
        </p:nvSpPr>
        <p:spPr>
          <a:xfrm>
            <a:off x="572045" y="180973"/>
            <a:ext cx="2896200" cy="33300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Individual contribution</a:t>
            </a:r>
            <a:endParaRPr/>
          </a:p>
        </p:txBody>
      </p:sp>
      <p:sp>
        <p:nvSpPr>
          <p:cNvPr id="217" name="Google Shape;217;p31"/>
          <p:cNvSpPr txBox="1"/>
          <p:nvPr>
            <p:ph idx="12" type="sldNum"/>
          </p:nvPr>
        </p:nvSpPr>
        <p:spPr>
          <a:xfrm>
            <a:off x="295819" y="4938020"/>
            <a:ext cx="1852500" cy="24690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218" name="Google Shape;218;p31"/>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19" name="Google Shape;219;p31"/>
          <p:cNvSpPr txBox="1"/>
          <p:nvPr/>
        </p:nvSpPr>
        <p:spPr>
          <a:xfrm>
            <a:off x="572050" y="1783300"/>
            <a:ext cx="7753200" cy="15699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800">
                <a:latin typeface="Calibri"/>
                <a:ea typeface="Calibri"/>
                <a:cs typeface="Calibri"/>
                <a:sym typeface="Calibri"/>
              </a:rPr>
              <a:t>In this project,my role was to design and Implement User part.</a:t>
            </a:r>
            <a:endParaRPr b="1" sz="1800">
              <a:latin typeface="Calibri"/>
              <a:ea typeface="Calibri"/>
              <a:cs typeface="Calibri"/>
              <a:sym typeface="Calibri"/>
            </a:endParaRPr>
          </a:p>
          <a:p>
            <a:pPr indent="0" lvl="0" marL="0" rtl="0" algn="l">
              <a:lnSpc>
                <a:spcPct val="200000"/>
              </a:lnSpc>
              <a:spcBef>
                <a:spcPts val="0"/>
              </a:spcBef>
              <a:spcAft>
                <a:spcPts val="0"/>
              </a:spcAft>
              <a:buNone/>
            </a:pPr>
            <a:r>
              <a:rPr b="1" lang="en" sz="1800">
                <a:latin typeface="Calibri"/>
                <a:ea typeface="Calibri"/>
                <a:cs typeface="Calibri"/>
                <a:sym typeface="Calibri"/>
              </a:rPr>
              <a:t>I have implemented functions they are Searching for books,Borrowing books,Viewing account information,Updating account information.</a:t>
            </a:r>
            <a:endParaRPr b="1" sz="1800">
              <a:latin typeface="Calibri"/>
              <a:ea typeface="Calibri"/>
              <a:cs typeface="Calibri"/>
              <a:sym typeface="Calibri"/>
            </a:endParaRPr>
          </a:p>
        </p:txBody>
      </p:sp>
      <p:sp>
        <p:nvSpPr>
          <p:cNvPr id="220" name="Google Shape;220;p31"/>
          <p:cNvSpPr txBox="1"/>
          <p:nvPr/>
        </p:nvSpPr>
        <p:spPr>
          <a:xfrm>
            <a:off x="682475" y="973925"/>
            <a:ext cx="6646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Calibri"/>
                <a:ea typeface="Calibri"/>
                <a:cs typeface="Calibri"/>
                <a:sym typeface="Calibri"/>
              </a:rPr>
              <a:t>4.  </a:t>
            </a:r>
            <a:r>
              <a:rPr b="1" lang="en" sz="1800">
                <a:latin typeface="Calibri"/>
                <a:ea typeface="Calibri"/>
                <a:cs typeface="Calibri"/>
                <a:sym typeface="Calibri"/>
              </a:rPr>
              <a:t>  Vaishnavi</a:t>
            </a:r>
            <a:endParaRPr b="1" sz="180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2"/>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26" name="Google Shape;226;p32"/>
          <p:cNvSpPr txBox="1"/>
          <p:nvPr/>
        </p:nvSpPr>
        <p:spPr>
          <a:xfrm>
            <a:off x="314869" y="180974"/>
            <a:ext cx="4739164" cy="33909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b="1" lang="en" sz="2100">
                <a:solidFill>
                  <a:srgbClr val="23567D"/>
                </a:solidFill>
                <a:latin typeface="Arial"/>
                <a:ea typeface="Arial"/>
                <a:cs typeface="Arial"/>
                <a:sym typeface="Arial"/>
              </a:rPr>
              <a:t>Challenges faced &amp; how it addressed</a:t>
            </a:r>
            <a:endParaRPr sz="2100">
              <a:latin typeface="Arial"/>
              <a:ea typeface="Arial"/>
              <a:cs typeface="Arial"/>
              <a:sym typeface="Arial"/>
            </a:endParaRPr>
          </a:p>
        </p:txBody>
      </p:sp>
      <p:sp>
        <p:nvSpPr>
          <p:cNvPr id="227" name="Google Shape;227;p32"/>
          <p:cNvSpPr txBox="1"/>
          <p:nvPr/>
        </p:nvSpPr>
        <p:spPr>
          <a:xfrm>
            <a:off x="295819" y="4938019"/>
            <a:ext cx="1905000" cy="125730"/>
          </a:xfrm>
          <a:prstGeom prst="rect">
            <a:avLst/>
          </a:prstGeom>
          <a:noFill/>
          <a:ln>
            <a:noFill/>
          </a:ln>
        </p:spPr>
        <p:txBody>
          <a:bodyPr anchorCtr="0" anchor="t" bIns="0" lIns="0" spcFirstLastPara="1" rIns="0" wrap="square" tIns="475">
            <a:spAutoFit/>
          </a:bodyPr>
          <a:lstStyle/>
          <a:p>
            <a:pPr indent="0" lvl="0" marL="25400" marR="0" rtl="0" algn="l">
              <a:lnSpc>
                <a:spcPct val="100000"/>
              </a:lnSpc>
              <a:spcBef>
                <a:spcPts val="0"/>
              </a:spcBef>
              <a:spcAft>
                <a:spcPts val="0"/>
              </a:spcAft>
              <a:buNone/>
            </a:pPr>
            <a:fld id="{00000000-1234-1234-1234-123412341234}" type="slidenum">
              <a:rPr b="1" lang="en" sz="800">
                <a:solidFill>
                  <a:srgbClr val="727272"/>
                </a:solidFill>
                <a:latin typeface="Arial"/>
                <a:ea typeface="Arial"/>
                <a:cs typeface="Arial"/>
                <a:sym typeface="Arial"/>
              </a:rPr>
              <a:t>‹#›</a:t>
            </a:fld>
            <a:r>
              <a:rPr b="1" lang="en" sz="800">
                <a:solidFill>
                  <a:srgbClr val="727272"/>
                </a:solidFill>
                <a:latin typeface="Arial"/>
                <a:ea typeface="Arial"/>
                <a:cs typeface="Arial"/>
                <a:sym typeface="Arial"/>
              </a:rPr>
              <a:t> </a:t>
            </a:r>
            <a:r>
              <a:rPr lang="en" sz="800">
                <a:solidFill>
                  <a:srgbClr val="727272"/>
                </a:solidFill>
                <a:latin typeface="Arial"/>
                <a:ea typeface="Arial"/>
                <a:cs typeface="Arial"/>
                <a:sym typeface="Arial"/>
              </a:rPr>
              <a:t>| © 2018 QuEST Global Services Pte Ltd.</a:t>
            </a:r>
            <a:endParaRPr sz="800">
              <a:latin typeface="Arial"/>
              <a:ea typeface="Arial"/>
              <a:cs typeface="Arial"/>
              <a:sym typeface="Arial"/>
            </a:endParaRPr>
          </a:p>
        </p:txBody>
      </p:sp>
      <p:sp>
        <p:nvSpPr>
          <p:cNvPr id="228" name="Google Shape;228;p32"/>
          <p:cNvSpPr txBox="1"/>
          <p:nvPr>
            <p:ph idx="11" type="ftr"/>
          </p:nvPr>
        </p:nvSpPr>
        <p:spPr>
          <a:xfrm>
            <a:off x="8325288" y="4938019"/>
            <a:ext cx="519113" cy="12573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29" name="Google Shape;229;p32"/>
          <p:cNvSpPr txBox="1"/>
          <p:nvPr/>
        </p:nvSpPr>
        <p:spPr>
          <a:xfrm>
            <a:off x="280366" y="987108"/>
            <a:ext cx="7916700" cy="3611400"/>
          </a:xfrm>
          <a:prstGeom prst="rect">
            <a:avLst/>
          </a:prstGeom>
          <a:noFill/>
          <a:ln>
            <a:noFill/>
          </a:ln>
        </p:spPr>
        <p:txBody>
          <a:bodyPr anchorCtr="0" anchor="t" bIns="0" lIns="0" spcFirstLastPara="1" rIns="0" wrap="square" tIns="9525">
            <a:spAutoFit/>
          </a:bodyPr>
          <a:lstStyle/>
          <a:p>
            <a:pPr indent="-342900" lvl="0" marL="457200" marR="0" rtl="0" algn="l">
              <a:lnSpc>
                <a:spcPct val="200000"/>
              </a:lnSpc>
              <a:spcBef>
                <a:spcPts val="0"/>
              </a:spcBef>
              <a:spcAft>
                <a:spcPts val="0"/>
              </a:spcAft>
              <a:buSzPts val="1800"/>
              <a:buChar char="●"/>
            </a:pPr>
            <a:r>
              <a:rPr b="1" lang="en" sz="1800"/>
              <a:t>Challenge 1: Efficient handling of large amounts of data</a:t>
            </a:r>
            <a:endParaRPr b="1" sz="1800"/>
          </a:p>
          <a:p>
            <a:pPr indent="0" lvl="0" marL="457200" marR="0" rtl="0" algn="l">
              <a:lnSpc>
                <a:spcPct val="200000"/>
              </a:lnSpc>
              <a:spcBef>
                <a:spcPts val="0"/>
              </a:spcBef>
              <a:spcAft>
                <a:spcPts val="0"/>
              </a:spcAft>
              <a:buNone/>
            </a:pPr>
            <a:r>
              <a:rPr b="1" lang="en" sz="1800"/>
              <a:t>Solution: Implemented efficient data structures and optimized code for performance.</a:t>
            </a:r>
            <a:endParaRPr b="1" sz="1800"/>
          </a:p>
          <a:p>
            <a:pPr indent="-342900" lvl="0" marL="457200" marR="0" rtl="0" algn="l">
              <a:lnSpc>
                <a:spcPct val="200000"/>
              </a:lnSpc>
              <a:spcBef>
                <a:spcPts val="0"/>
              </a:spcBef>
              <a:spcAft>
                <a:spcPts val="0"/>
              </a:spcAft>
              <a:buSzPts val="1800"/>
              <a:buChar char="●"/>
            </a:pPr>
            <a:r>
              <a:rPr b="1" lang="en" sz="1800"/>
              <a:t>Challenge 2: Intuitive and user-friendly user interface</a:t>
            </a:r>
            <a:endParaRPr b="1" sz="1800"/>
          </a:p>
          <a:p>
            <a:pPr indent="0" lvl="0" marL="457200" marR="0" rtl="0" algn="l">
              <a:lnSpc>
                <a:spcPct val="200000"/>
              </a:lnSpc>
              <a:spcBef>
                <a:spcPts val="0"/>
              </a:spcBef>
              <a:spcAft>
                <a:spcPts val="0"/>
              </a:spcAft>
              <a:buNone/>
            </a:pPr>
            <a:r>
              <a:rPr b="1" lang="en" sz="1800"/>
              <a:t>Solution: Conducted user testing and received feedback to improve the interface.</a:t>
            </a:r>
            <a:endParaRPr b="1" sz="1800"/>
          </a:p>
          <a:p>
            <a:pPr indent="0" lvl="0" marL="12700" marR="0" rtl="0" algn="l">
              <a:lnSpc>
                <a:spcPct val="100000"/>
              </a:lnSpc>
              <a:spcBef>
                <a:spcPts val="0"/>
              </a:spcBef>
              <a:spcAft>
                <a:spcPts val="0"/>
              </a:spcAft>
              <a:buNone/>
            </a:pPr>
            <a:r>
              <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3"/>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35" name="Google Shape;235;p33"/>
          <p:cNvSpPr txBox="1"/>
          <p:nvPr>
            <p:ph type="title"/>
          </p:nvPr>
        </p:nvSpPr>
        <p:spPr>
          <a:xfrm>
            <a:off x="314869" y="180974"/>
            <a:ext cx="2378869" cy="33909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Experience gained</a:t>
            </a:r>
            <a:endParaRPr/>
          </a:p>
        </p:txBody>
      </p:sp>
      <p:sp>
        <p:nvSpPr>
          <p:cNvPr id="236" name="Google Shape;236;p33"/>
          <p:cNvSpPr txBox="1"/>
          <p:nvPr/>
        </p:nvSpPr>
        <p:spPr>
          <a:xfrm>
            <a:off x="295819" y="4938019"/>
            <a:ext cx="1905000" cy="125730"/>
          </a:xfrm>
          <a:prstGeom prst="rect">
            <a:avLst/>
          </a:prstGeom>
          <a:noFill/>
          <a:ln>
            <a:noFill/>
          </a:ln>
        </p:spPr>
        <p:txBody>
          <a:bodyPr anchorCtr="0" anchor="t" bIns="0" lIns="0" spcFirstLastPara="1" rIns="0" wrap="square" tIns="475">
            <a:spAutoFit/>
          </a:bodyPr>
          <a:lstStyle/>
          <a:p>
            <a:pPr indent="0" lvl="0" marL="25400" marR="0" rtl="0" algn="l">
              <a:lnSpc>
                <a:spcPct val="100000"/>
              </a:lnSpc>
              <a:spcBef>
                <a:spcPts val="0"/>
              </a:spcBef>
              <a:spcAft>
                <a:spcPts val="0"/>
              </a:spcAft>
              <a:buNone/>
            </a:pPr>
            <a:fld id="{00000000-1234-1234-1234-123412341234}" type="slidenum">
              <a:rPr b="1" lang="en" sz="800">
                <a:solidFill>
                  <a:srgbClr val="727272"/>
                </a:solidFill>
                <a:latin typeface="Arial"/>
                <a:ea typeface="Arial"/>
                <a:cs typeface="Arial"/>
                <a:sym typeface="Arial"/>
              </a:rPr>
              <a:t>‹#›</a:t>
            </a:fld>
            <a:r>
              <a:rPr b="1" lang="en" sz="800">
                <a:solidFill>
                  <a:srgbClr val="727272"/>
                </a:solidFill>
                <a:latin typeface="Arial"/>
                <a:ea typeface="Arial"/>
                <a:cs typeface="Arial"/>
                <a:sym typeface="Arial"/>
              </a:rPr>
              <a:t> </a:t>
            </a:r>
            <a:r>
              <a:rPr lang="en" sz="800">
                <a:solidFill>
                  <a:srgbClr val="727272"/>
                </a:solidFill>
                <a:latin typeface="Arial"/>
                <a:ea typeface="Arial"/>
                <a:cs typeface="Arial"/>
                <a:sym typeface="Arial"/>
              </a:rPr>
              <a:t>| © 2018 QuEST Global Services Pte Ltd.</a:t>
            </a:r>
            <a:endParaRPr sz="800">
              <a:latin typeface="Arial"/>
              <a:ea typeface="Arial"/>
              <a:cs typeface="Arial"/>
              <a:sym typeface="Arial"/>
            </a:endParaRPr>
          </a:p>
        </p:txBody>
      </p:sp>
      <p:sp>
        <p:nvSpPr>
          <p:cNvPr id="237" name="Google Shape;237;p33"/>
          <p:cNvSpPr txBox="1"/>
          <p:nvPr>
            <p:ph idx="11" type="ftr"/>
          </p:nvPr>
        </p:nvSpPr>
        <p:spPr>
          <a:xfrm>
            <a:off x="8325288" y="4938019"/>
            <a:ext cx="519113" cy="12573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38" name="Google Shape;238;p33"/>
          <p:cNvSpPr txBox="1"/>
          <p:nvPr/>
        </p:nvSpPr>
        <p:spPr>
          <a:xfrm>
            <a:off x="6840855" y="4999340"/>
            <a:ext cx="210000" cy="215400"/>
          </a:xfrm>
          <a:prstGeom prst="rect">
            <a:avLst/>
          </a:prstGeom>
          <a:noFill/>
          <a:ln>
            <a:noFill/>
          </a:ln>
        </p:spPr>
        <p:txBody>
          <a:bodyPr anchorCtr="0" anchor="t" bIns="0" lIns="0" spcFirstLastPara="1" rIns="0" wrap="square" tIns="0">
            <a:spAutoFit/>
          </a:bodyPr>
          <a:lstStyle/>
          <a:p>
            <a:pPr indent="0" lvl="0" marL="12700" marR="0" rtl="0" algn="l">
              <a:lnSpc>
                <a:spcPct val="116111"/>
              </a:lnSpc>
              <a:spcBef>
                <a:spcPts val="0"/>
              </a:spcBef>
              <a:spcAft>
                <a:spcPts val="0"/>
              </a:spcAft>
              <a:buNone/>
            </a:pPr>
            <a:r>
              <a:t/>
            </a:r>
            <a:endParaRPr sz="1400">
              <a:latin typeface="Arial"/>
              <a:ea typeface="Arial"/>
              <a:cs typeface="Arial"/>
              <a:sym typeface="Arial"/>
            </a:endParaRPr>
          </a:p>
        </p:txBody>
      </p:sp>
      <p:sp>
        <p:nvSpPr>
          <p:cNvPr id="239" name="Google Shape;239;p33"/>
          <p:cNvSpPr txBox="1"/>
          <p:nvPr/>
        </p:nvSpPr>
        <p:spPr>
          <a:xfrm>
            <a:off x="314875" y="926650"/>
            <a:ext cx="8010300" cy="37866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800">
                <a:latin typeface="Calibri"/>
                <a:ea typeface="Calibri"/>
                <a:cs typeface="Calibri"/>
                <a:sym typeface="Calibri"/>
              </a:rPr>
              <a:t>Working on the Library Management System was a great experience, as it allowed me to apply my knowledge of software design and development in a real-world setting. I gained valuable experience in working as part of a team and communicating with others to ensure the project was completed successfully. I also gained experience in optimizing code for performance and addressing user feedback to improve the user experience. Overall, this project was a great opportunity for me to grow as a software developer.</a:t>
            </a:r>
            <a:endParaRPr b="1" sz="18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4"/>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45" name="Google Shape;245;p34"/>
          <p:cNvSpPr txBox="1"/>
          <p:nvPr/>
        </p:nvSpPr>
        <p:spPr>
          <a:xfrm>
            <a:off x="314869" y="180974"/>
            <a:ext cx="761048" cy="33909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b="1" lang="en" sz="2100">
                <a:solidFill>
                  <a:srgbClr val="23567D"/>
                </a:solidFill>
                <a:latin typeface="Arial"/>
                <a:ea typeface="Arial"/>
                <a:cs typeface="Arial"/>
                <a:sym typeface="Arial"/>
              </a:rPr>
              <a:t>Demo</a:t>
            </a:r>
            <a:endParaRPr sz="2100">
              <a:latin typeface="Arial"/>
              <a:ea typeface="Arial"/>
              <a:cs typeface="Arial"/>
              <a:sym typeface="Arial"/>
            </a:endParaRPr>
          </a:p>
        </p:txBody>
      </p:sp>
      <p:sp>
        <p:nvSpPr>
          <p:cNvPr id="246" name="Google Shape;246;p34"/>
          <p:cNvSpPr txBox="1"/>
          <p:nvPr/>
        </p:nvSpPr>
        <p:spPr>
          <a:xfrm>
            <a:off x="295819" y="4938019"/>
            <a:ext cx="1905000" cy="125730"/>
          </a:xfrm>
          <a:prstGeom prst="rect">
            <a:avLst/>
          </a:prstGeom>
          <a:noFill/>
          <a:ln>
            <a:noFill/>
          </a:ln>
        </p:spPr>
        <p:txBody>
          <a:bodyPr anchorCtr="0" anchor="t" bIns="0" lIns="0" spcFirstLastPara="1" rIns="0" wrap="square" tIns="475">
            <a:spAutoFit/>
          </a:bodyPr>
          <a:lstStyle/>
          <a:p>
            <a:pPr indent="0" lvl="0" marL="25400" marR="0" rtl="0" algn="l">
              <a:lnSpc>
                <a:spcPct val="100000"/>
              </a:lnSpc>
              <a:spcBef>
                <a:spcPts val="0"/>
              </a:spcBef>
              <a:spcAft>
                <a:spcPts val="0"/>
              </a:spcAft>
              <a:buNone/>
            </a:pPr>
            <a:fld id="{00000000-1234-1234-1234-123412341234}" type="slidenum">
              <a:rPr b="1" lang="en" sz="800">
                <a:solidFill>
                  <a:srgbClr val="727272"/>
                </a:solidFill>
                <a:latin typeface="Arial"/>
                <a:ea typeface="Arial"/>
                <a:cs typeface="Arial"/>
                <a:sym typeface="Arial"/>
              </a:rPr>
              <a:t>‹#›</a:t>
            </a:fld>
            <a:r>
              <a:rPr b="1" lang="en" sz="800">
                <a:solidFill>
                  <a:srgbClr val="727272"/>
                </a:solidFill>
                <a:latin typeface="Arial"/>
                <a:ea typeface="Arial"/>
                <a:cs typeface="Arial"/>
                <a:sym typeface="Arial"/>
              </a:rPr>
              <a:t> </a:t>
            </a:r>
            <a:r>
              <a:rPr lang="en" sz="800">
                <a:solidFill>
                  <a:srgbClr val="727272"/>
                </a:solidFill>
                <a:latin typeface="Arial"/>
                <a:ea typeface="Arial"/>
                <a:cs typeface="Arial"/>
                <a:sym typeface="Arial"/>
              </a:rPr>
              <a:t>| © 2018 QuEST Global Services Pte Ltd.</a:t>
            </a:r>
            <a:endParaRPr sz="800">
              <a:latin typeface="Arial"/>
              <a:ea typeface="Arial"/>
              <a:cs typeface="Arial"/>
              <a:sym typeface="Arial"/>
            </a:endParaRPr>
          </a:p>
        </p:txBody>
      </p:sp>
      <p:sp>
        <p:nvSpPr>
          <p:cNvPr id="247" name="Google Shape;247;p34"/>
          <p:cNvSpPr txBox="1"/>
          <p:nvPr>
            <p:ph idx="11" type="ftr"/>
          </p:nvPr>
        </p:nvSpPr>
        <p:spPr>
          <a:xfrm>
            <a:off x="8325288" y="4938019"/>
            <a:ext cx="519113" cy="12573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48" name="Google Shape;248;p34"/>
          <p:cNvSpPr txBox="1"/>
          <p:nvPr/>
        </p:nvSpPr>
        <p:spPr>
          <a:xfrm>
            <a:off x="280580" y="987171"/>
            <a:ext cx="591600" cy="2868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t/>
            </a:r>
            <a:endParaRPr sz="1800">
              <a:latin typeface="Arial"/>
              <a:ea typeface="Arial"/>
              <a:cs typeface="Arial"/>
              <a:sym typeface="Arial"/>
            </a:endParaRPr>
          </a:p>
        </p:txBody>
      </p:sp>
      <p:pic>
        <p:nvPicPr>
          <p:cNvPr id="249" name="Google Shape;249;p34"/>
          <p:cNvPicPr preferRelativeResize="0"/>
          <p:nvPr/>
        </p:nvPicPr>
        <p:blipFill>
          <a:blip r:embed="rId4">
            <a:alphaModFix/>
          </a:blip>
          <a:stretch>
            <a:fillRect/>
          </a:stretch>
        </p:blipFill>
        <p:spPr>
          <a:xfrm>
            <a:off x="803825" y="845450"/>
            <a:ext cx="7094501" cy="39080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5"/>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55" name="Google Shape;255;p35"/>
          <p:cNvSpPr txBox="1"/>
          <p:nvPr/>
        </p:nvSpPr>
        <p:spPr>
          <a:xfrm>
            <a:off x="314869" y="180973"/>
            <a:ext cx="761100" cy="3330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b="1" lang="en" sz="2100">
                <a:solidFill>
                  <a:srgbClr val="23567D"/>
                </a:solidFill>
                <a:latin typeface="Arial"/>
                <a:ea typeface="Arial"/>
                <a:cs typeface="Arial"/>
                <a:sym typeface="Arial"/>
              </a:rPr>
              <a:t>Demo</a:t>
            </a:r>
            <a:endParaRPr sz="2100">
              <a:latin typeface="Arial"/>
              <a:ea typeface="Arial"/>
              <a:cs typeface="Arial"/>
              <a:sym typeface="Arial"/>
            </a:endParaRPr>
          </a:p>
        </p:txBody>
      </p:sp>
      <p:sp>
        <p:nvSpPr>
          <p:cNvPr id="256" name="Google Shape;256;p35"/>
          <p:cNvSpPr txBox="1"/>
          <p:nvPr/>
        </p:nvSpPr>
        <p:spPr>
          <a:xfrm>
            <a:off x="295819" y="4938020"/>
            <a:ext cx="1905000" cy="246900"/>
          </a:xfrm>
          <a:prstGeom prst="rect">
            <a:avLst/>
          </a:prstGeom>
          <a:noFill/>
          <a:ln>
            <a:noFill/>
          </a:ln>
        </p:spPr>
        <p:txBody>
          <a:bodyPr anchorCtr="0" anchor="t" bIns="0" lIns="0" spcFirstLastPara="1" rIns="0" wrap="square" tIns="475">
            <a:spAutoFit/>
          </a:bodyPr>
          <a:lstStyle/>
          <a:p>
            <a:pPr indent="0" lvl="0" marL="25400" marR="0" rtl="0" algn="l">
              <a:lnSpc>
                <a:spcPct val="100000"/>
              </a:lnSpc>
              <a:spcBef>
                <a:spcPts val="0"/>
              </a:spcBef>
              <a:spcAft>
                <a:spcPts val="0"/>
              </a:spcAft>
              <a:buNone/>
            </a:pPr>
            <a:fld id="{00000000-1234-1234-1234-123412341234}" type="slidenum">
              <a:rPr b="1" lang="en" sz="800">
                <a:solidFill>
                  <a:srgbClr val="727272"/>
                </a:solidFill>
                <a:latin typeface="Arial"/>
                <a:ea typeface="Arial"/>
                <a:cs typeface="Arial"/>
                <a:sym typeface="Arial"/>
              </a:rPr>
              <a:t>‹#›</a:t>
            </a:fld>
            <a:r>
              <a:rPr b="1" lang="en" sz="800">
                <a:solidFill>
                  <a:srgbClr val="727272"/>
                </a:solidFill>
                <a:latin typeface="Arial"/>
                <a:ea typeface="Arial"/>
                <a:cs typeface="Arial"/>
                <a:sym typeface="Arial"/>
              </a:rPr>
              <a:t> </a:t>
            </a:r>
            <a:r>
              <a:rPr lang="en" sz="800">
                <a:solidFill>
                  <a:srgbClr val="727272"/>
                </a:solidFill>
                <a:latin typeface="Arial"/>
                <a:ea typeface="Arial"/>
                <a:cs typeface="Arial"/>
                <a:sym typeface="Arial"/>
              </a:rPr>
              <a:t>| © 2018 QuEST Global Services Pte Ltd.</a:t>
            </a:r>
            <a:endParaRPr sz="800">
              <a:latin typeface="Arial"/>
              <a:ea typeface="Arial"/>
              <a:cs typeface="Arial"/>
              <a:sym typeface="Arial"/>
            </a:endParaRPr>
          </a:p>
        </p:txBody>
      </p:sp>
      <p:sp>
        <p:nvSpPr>
          <p:cNvPr id="257" name="Google Shape;257;p35"/>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58" name="Google Shape;258;p35"/>
          <p:cNvSpPr txBox="1"/>
          <p:nvPr/>
        </p:nvSpPr>
        <p:spPr>
          <a:xfrm>
            <a:off x="280580" y="987171"/>
            <a:ext cx="591600" cy="2868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t/>
            </a:r>
            <a:endParaRPr sz="1800">
              <a:latin typeface="Arial"/>
              <a:ea typeface="Arial"/>
              <a:cs typeface="Arial"/>
              <a:sym typeface="Arial"/>
            </a:endParaRPr>
          </a:p>
        </p:txBody>
      </p:sp>
      <p:pic>
        <p:nvPicPr>
          <p:cNvPr id="259" name="Google Shape;259;p35"/>
          <p:cNvPicPr preferRelativeResize="0"/>
          <p:nvPr/>
        </p:nvPicPr>
        <p:blipFill>
          <a:blip r:embed="rId4">
            <a:alphaModFix/>
          </a:blip>
          <a:stretch>
            <a:fillRect/>
          </a:stretch>
        </p:blipFill>
        <p:spPr>
          <a:xfrm>
            <a:off x="497800" y="1090321"/>
            <a:ext cx="7674838" cy="33592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6"/>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65" name="Google Shape;265;p36"/>
          <p:cNvSpPr txBox="1"/>
          <p:nvPr/>
        </p:nvSpPr>
        <p:spPr>
          <a:xfrm>
            <a:off x="314869" y="180973"/>
            <a:ext cx="761100" cy="3330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b="1" lang="en" sz="2100">
                <a:solidFill>
                  <a:srgbClr val="23567D"/>
                </a:solidFill>
                <a:latin typeface="Arial"/>
                <a:ea typeface="Arial"/>
                <a:cs typeface="Arial"/>
                <a:sym typeface="Arial"/>
              </a:rPr>
              <a:t>Demo</a:t>
            </a:r>
            <a:endParaRPr sz="2100">
              <a:latin typeface="Arial"/>
              <a:ea typeface="Arial"/>
              <a:cs typeface="Arial"/>
              <a:sym typeface="Arial"/>
            </a:endParaRPr>
          </a:p>
        </p:txBody>
      </p:sp>
      <p:sp>
        <p:nvSpPr>
          <p:cNvPr id="266" name="Google Shape;266;p36"/>
          <p:cNvSpPr txBox="1"/>
          <p:nvPr/>
        </p:nvSpPr>
        <p:spPr>
          <a:xfrm>
            <a:off x="295819" y="4938020"/>
            <a:ext cx="1905000" cy="246900"/>
          </a:xfrm>
          <a:prstGeom prst="rect">
            <a:avLst/>
          </a:prstGeom>
          <a:noFill/>
          <a:ln>
            <a:noFill/>
          </a:ln>
        </p:spPr>
        <p:txBody>
          <a:bodyPr anchorCtr="0" anchor="t" bIns="0" lIns="0" spcFirstLastPara="1" rIns="0" wrap="square" tIns="475">
            <a:spAutoFit/>
          </a:bodyPr>
          <a:lstStyle/>
          <a:p>
            <a:pPr indent="0" lvl="0" marL="25400" marR="0" rtl="0" algn="l">
              <a:lnSpc>
                <a:spcPct val="100000"/>
              </a:lnSpc>
              <a:spcBef>
                <a:spcPts val="0"/>
              </a:spcBef>
              <a:spcAft>
                <a:spcPts val="0"/>
              </a:spcAft>
              <a:buNone/>
            </a:pPr>
            <a:fld id="{00000000-1234-1234-1234-123412341234}" type="slidenum">
              <a:rPr b="1" lang="en" sz="800">
                <a:solidFill>
                  <a:srgbClr val="727272"/>
                </a:solidFill>
                <a:latin typeface="Arial"/>
                <a:ea typeface="Arial"/>
                <a:cs typeface="Arial"/>
                <a:sym typeface="Arial"/>
              </a:rPr>
              <a:t>‹#›</a:t>
            </a:fld>
            <a:r>
              <a:rPr b="1" lang="en" sz="800">
                <a:solidFill>
                  <a:srgbClr val="727272"/>
                </a:solidFill>
                <a:latin typeface="Arial"/>
                <a:ea typeface="Arial"/>
                <a:cs typeface="Arial"/>
                <a:sym typeface="Arial"/>
              </a:rPr>
              <a:t> </a:t>
            </a:r>
            <a:r>
              <a:rPr lang="en" sz="800">
                <a:solidFill>
                  <a:srgbClr val="727272"/>
                </a:solidFill>
                <a:latin typeface="Arial"/>
                <a:ea typeface="Arial"/>
                <a:cs typeface="Arial"/>
                <a:sym typeface="Arial"/>
              </a:rPr>
              <a:t>| © 2018 QuEST Global Services Pte Ltd.</a:t>
            </a:r>
            <a:endParaRPr sz="800">
              <a:latin typeface="Arial"/>
              <a:ea typeface="Arial"/>
              <a:cs typeface="Arial"/>
              <a:sym typeface="Arial"/>
            </a:endParaRPr>
          </a:p>
        </p:txBody>
      </p:sp>
      <p:sp>
        <p:nvSpPr>
          <p:cNvPr id="267" name="Google Shape;267;p36"/>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68" name="Google Shape;268;p36"/>
          <p:cNvSpPr txBox="1"/>
          <p:nvPr/>
        </p:nvSpPr>
        <p:spPr>
          <a:xfrm>
            <a:off x="280580" y="987171"/>
            <a:ext cx="591600" cy="2868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t/>
            </a:r>
            <a:endParaRPr sz="1800">
              <a:latin typeface="Arial"/>
              <a:ea typeface="Arial"/>
              <a:cs typeface="Arial"/>
              <a:sym typeface="Arial"/>
            </a:endParaRPr>
          </a:p>
        </p:txBody>
      </p:sp>
      <p:pic>
        <p:nvPicPr>
          <p:cNvPr id="269" name="Google Shape;269;p36"/>
          <p:cNvPicPr preferRelativeResize="0"/>
          <p:nvPr/>
        </p:nvPicPr>
        <p:blipFill>
          <a:blip r:embed="rId4">
            <a:alphaModFix/>
          </a:blip>
          <a:stretch>
            <a:fillRect/>
          </a:stretch>
        </p:blipFill>
        <p:spPr>
          <a:xfrm>
            <a:off x="735179" y="963613"/>
            <a:ext cx="7967018" cy="360523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7"/>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75" name="Google Shape;275;p37"/>
          <p:cNvSpPr txBox="1"/>
          <p:nvPr/>
        </p:nvSpPr>
        <p:spPr>
          <a:xfrm>
            <a:off x="314869" y="180973"/>
            <a:ext cx="761100" cy="3330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b="1" lang="en" sz="2100">
                <a:solidFill>
                  <a:srgbClr val="23567D"/>
                </a:solidFill>
                <a:latin typeface="Arial"/>
                <a:ea typeface="Arial"/>
                <a:cs typeface="Arial"/>
                <a:sym typeface="Arial"/>
              </a:rPr>
              <a:t>Demo</a:t>
            </a:r>
            <a:endParaRPr sz="2100">
              <a:latin typeface="Arial"/>
              <a:ea typeface="Arial"/>
              <a:cs typeface="Arial"/>
              <a:sym typeface="Arial"/>
            </a:endParaRPr>
          </a:p>
        </p:txBody>
      </p:sp>
      <p:sp>
        <p:nvSpPr>
          <p:cNvPr id="276" name="Google Shape;276;p37"/>
          <p:cNvSpPr txBox="1"/>
          <p:nvPr/>
        </p:nvSpPr>
        <p:spPr>
          <a:xfrm>
            <a:off x="295819" y="4938020"/>
            <a:ext cx="1905000" cy="246900"/>
          </a:xfrm>
          <a:prstGeom prst="rect">
            <a:avLst/>
          </a:prstGeom>
          <a:noFill/>
          <a:ln>
            <a:noFill/>
          </a:ln>
        </p:spPr>
        <p:txBody>
          <a:bodyPr anchorCtr="0" anchor="t" bIns="0" lIns="0" spcFirstLastPara="1" rIns="0" wrap="square" tIns="475">
            <a:spAutoFit/>
          </a:bodyPr>
          <a:lstStyle/>
          <a:p>
            <a:pPr indent="0" lvl="0" marL="25400" marR="0" rtl="0" algn="l">
              <a:lnSpc>
                <a:spcPct val="100000"/>
              </a:lnSpc>
              <a:spcBef>
                <a:spcPts val="0"/>
              </a:spcBef>
              <a:spcAft>
                <a:spcPts val="0"/>
              </a:spcAft>
              <a:buNone/>
            </a:pPr>
            <a:fld id="{00000000-1234-1234-1234-123412341234}" type="slidenum">
              <a:rPr b="1" lang="en" sz="800">
                <a:solidFill>
                  <a:srgbClr val="727272"/>
                </a:solidFill>
                <a:latin typeface="Arial"/>
                <a:ea typeface="Arial"/>
                <a:cs typeface="Arial"/>
                <a:sym typeface="Arial"/>
              </a:rPr>
              <a:t>‹#›</a:t>
            </a:fld>
            <a:r>
              <a:rPr b="1" lang="en" sz="800">
                <a:solidFill>
                  <a:srgbClr val="727272"/>
                </a:solidFill>
                <a:latin typeface="Arial"/>
                <a:ea typeface="Arial"/>
                <a:cs typeface="Arial"/>
                <a:sym typeface="Arial"/>
              </a:rPr>
              <a:t> </a:t>
            </a:r>
            <a:r>
              <a:rPr lang="en" sz="800">
                <a:solidFill>
                  <a:srgbClr val="727272"/>
                </a:solidFill>
                <a:latin typeface="Arial"/>
                <a:ea typeface="Arial"/>
                <a:cs typeface="Arial"/>
                <a:sym typeface="Arial"/>
              </a:rPr>
              <a:t>| © 2018 QuEST Global Services Pte Ltd.</a:t>
            </a:r>
            <a:endParaRPr sz="800">
              <a:latin typeface="Arial"/>
              <a:ea typeface="Arial"/>
              <a:cs typeface="Arial"/>
              <a:sym typeface="Arial"/>
            </a:endParaRPr>
          </a:p>
        </p:txBody>
      </p:sp>
      <p:sp>
        <p:nvSpPr>
          <p:cNvPr id="277" name="Google Shape;277;p37"/>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78" name="Google Shape;278;p37"/>
          <p:cNvSpPr txBox="1"/>
          <p:nvPr/>
        </p:nvSpPr>
        <p:spPr>
          <a:xfrm>
            <a:off x="280580" y="987171"/>
            <a:ext cx="591600" cy="2868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t/>
            </a:r>
            <a:endParaRPr sz="1800">
              <a:latin typeface="Arial"/>
              <a:ea typeface="Arial"/>
              <a:cs typeface="Arial"/>
              <a:sym typeface="Arial"/>
            </a:endParaRPr>
          </a:p>
        </p:txBody>
      </p:sp>
      <p:pic>
        <p:nvPicPr>
          <p:cNvPr id="279" name="Google Shape;279;p37"/>
          <p:cNvPicPr preferRelativeResize="0"/>
          <p:nvPr/>
        </p:nvPicPr>
        <p:blipFill>
          <a:blip r:embed="rId4">
            <a:alphaModFix/>
          </a:blip>
          <a:stretch>
            <a:fillRect/>
          </a:stretch>
        </p:blipFill>
        <p:spPr>
          <a:xfrm>
            <a:off x="684875" y="1102396"/>
            <a:ext cx="7593767" cy="33592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08" name="Google Shape;108;p20"/>
          <p:cNvSpPr txBox="1"/>
          <p:nvPr>
            <p:ph type="title"/>
          </p:nvPr>
        </p:nvSpPr>
        <p:spPr>
          <a:xfrm>
            <a:off x="314869" y="180974"/>
            <a:ext cx="1236345" cy="33909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Coverage</a:t>
            </a:r>
            <a:endParaRPr/>
          </a:p>
        </p:txBody>
      </p:sp>
      <p:sp>
        <p:nvSpPr>
          <p:cNvPr id="109" name="Google Shape;109;p20"/>
          <p:cNvSpPr txBox="1"/>
          <p:nvPr>
            <p:ph idx="12" type="sldNum"/>
          </p:nvPr>
        </p:nvSpPr>
        <p:spPr>
          <a:xfrm>
            <a:off x="295819" y="4938019"/>
            <a:ext cx="1852613" cy="12573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110" name="Google Shape;110;p20"/>
          <p:cNvSpPr txBox="1"/>
          <p:nvPr>
            <p:ph idx="11" type="ftr"/>
          </p:nvPr>
        </p:nvSpPr>
        <p:spPr>
          <a:xfrm>
            <a:off x="8325288" y="4938019"/>
            <a:ext cx="519113" cy="12573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111" name="Google Shape;111;p20"/>
          <p:cNvSpPr txBox="1"/>
          <p:nvPr/>
        </p:nvSpPr>
        <p:spPr>
          <a:xfrm>
            <a:off x="6840855" y="4999340"/>
            <a:ext cx="114900" cy="215400"/>
          </a:xfrm>
          <a:prstGeom prst="rect">
            <a:avLst/>
          </a:prstGeom>
          <a:noFill/>
          <a:ln>
            <a:noFill/>
          </a:ln>
        </p:spPr>
        <p:txBody>
          <a:bodyPr anchorCtr="0" anchor="t" bIns="0" lIns="0" spcFirstLastPara="1" rIns="0" wrap="square" tIns="0">
            <a:spAutoFit/>
          </a:bodyPr>
          <a:lstStyle/>
          <a:p>
            <a:pPr indent="0" lvl="0" marL="12700" marR="0" rtl="0" algn="l">
              <a:lnSpc>
                <a:spcPct val="116111"/>
              </a:lnSpc>
              <a:spcBef>
                <a:spcPts val="0"/>
              </a:spcBef>
              <a:spcAft>
                <a:spcPts val="0"/>
              </a:spcAft>
              <a:buNone/>
            </a:pPr>
            <a:r>
              <a:t/>
            </a:r>
            <a:endParaRPr sz="1400">
              <a:latin typeface="Arial"/>
              <a:ea typeface="Arial"/>
              <a:cs typeface="Arial"/>
              <a:sym typeface="Arial"/>
            </a:endParaRPr>
          </a:p>
        </p:txBody>
      </p:sp>
      <p:sp>
        <p:nvSpPr>
          <p:cNvPr id="112" name="Google Shape;112;p20"/>
          <p:cNvSpPr txBox="1"/>
          <p:nvPr/>
        </p:nvSpPr>
        <p:spPr>
          <a:xfrm>
            <a:off x="314875" y="911825"/>
            <a:ext cx="8010300" cy="2327400"/>
          </a:xfrm>
          <a:prstGeom prst="rect">
            <a:avLst/>
          </a:prstGeom>
          <a:noFill/>
          <a:ln>
            <a:noFill/>
          </a:ln>
        </p:spPr>
        <p:txBody>
          <a:bodyPr anchorCtr="0" anchor="t" bIns="0" lIns="0" spcFirstLastPara="1" rIns="0" wrap="square" tIns="66675">
            <a:spAutoFit/>
          </a:bodyPr>
          <a:lstStyle/>
          <a:p>
            <a:pPr indent="-298450" lvl="0" marL="266700" marR="0" rtl="0" algn="l">
              <a:lnSpc>
                <a:spcPct val="100000"/>
              </a:lnSpc>
              <a:spcBef>
                <a:spcPts val="0"/>
              </a:spcBef>
              <a:spcAft>
                <a:spcPts val="0"/>
              </a:spcAft>
              <a:buClr>
                <a:srgbClr val="404040"/>
              </a:buClr>
              <a:buSzPts val="2100"/>
              <a:buChar char="•"/>
            </a:pPr>
            <a:r>
              <a:rPr b="1" lang="en" sz="2100">
                <a:solidFill>
                  <a:srgbClr val="404040"/>
                </a:solidFill>
              </a:rPr>
              <a:t>Overview of the project</a:t>
            </a:r>
            <a:endParaRPr b="1" sz="2100"/>
          </a:p>
          <a:p>
            <a:pPr indent="-298450" lvl="0" marL="266700" marR="0" rtl="0" algn="l">
              <a:lnSpc>
                <a:spcPct val="100000"/>
              </a:lnSpc>
              <a:spcBef>
                <a:spcPts val="500"/>
              </a:spcBef>
              <a:spcAft>
                <a:spcPts val="0"/>
              </a:spcAft>
              <a:buClr>
                <a:srgbClr val="404040"/>
              </a:buClr>
              <a:buSzPts val="2100"/>
              <a:buChar char="•"/>
            </a:pPr>
            <a:r>
              <a:rPr b="1" lang="en" sz="2100">
                <a:solidFill>
                  <a:srgbClr val="404040"/>
                </a:solidFill>
              </a:rPr>
              <a:t>Requirement &amp; GUIs</a:t>
            </a:r>
            <a:endParaRPr b="1" sz="2100"/>
          </a:p>
          <a:p>
            <a:pPr indent="-298450" lvl="0" marL="266700" marR="0" rtl="0" algn="l">
              <a:lnSpc>
                <a:spcPct val="100000"/>
              </a:lnSpc>
              <a:spcBef>
                <a:spcPts val="500"/>
              </a:spcBef>
              <a:spcAft>
                <a:spcPts val="0"/>
              </a:spcAft>
              <a:buClr>
                <a:srgbClr val="404040"/>
              </a:buClr>
              <a:buSzPts val="2100"/>
              <a:buChar char="•"/>
            </a:pPr>
            <a:r>
              <a:rPr b="1" lang="en" sz="2100">
                <a:solidFill>
                  <a:srgbClr val="404040"/>
                </a:solidFill>
              </a:rPr>
              <a:t>High Level Design</a:t>
            </a:r>
            <a:endParaRPr b="1" sz="2100"/>
          </a:p>
          <a:p>
            <a:pPr indent="-298450" lvl="0" marL="266700" marR="0" rtl="0" algn="l">
              <a:lnSpc>
                <a:spcPct val="100000"/>
              </a:lnSpc>
              <a:spcBef>
                <a:spcPts val="500"/>
              </a:spcBef>
              <a:spcAft>
                <a:spcPts val="0"/>
              </a:spcAft>
              <a:buClr>
                <a:srgbClr val="404040"/>
              </a:buClr>
              <a:buSzPts val="2100"/>
              <a:buChar char="•"/>
            </a:pPr>
            <a:r>
              <a:rPr b="1" lang="en" sz="2100">
                <a:solidFill>
                  <a:srgbClr val="404040"/>
                </a:solidFill>
              </a:rPr>
              <a:t>Individual contribution</a:t>
            </a:r>
            <a:endParaRPr b="1" sz="2100"/>
          </a:p>
          <a:p>
            <a:pPr indent="-298450" lvl="0" marL="266700" marR="0" rtl="0" algn="l">
              <a:lnSpc>
                <a:spcPct val="100000"/>
              </a:lnSpc>
              <a:spcBef>
                <a:spcPts val="500"/>
              </a:spcBef>
              <a:spcAft>
                <a:spcPts val="0"/>
              </a:spcAft>
              <a:buClr>
                <a:srgbClr val="404040"/>
              </a:buClr>
              <a:buSzPts val="2100"/>
              <a:buChar char="•"/>
            </a:pPr>
            <a:r>
              <a:rPr b="1" lang="en" sz="2100">
                <a:solidFill>
                  <a:srgbClr val="404040"/>
                </a:solidFill>
              </a:rPr>
              <a:t>Challenges faced &amp; how it addressed</a:t>
            </a:r>
            <a:endParaRPr b="1" sz="2100"/>
          </a:p>
          <a:p>
            <a:pPr indent="-298450" lvl="0" marL="266700" marR="0" rtl="0" algn="l">
              <a:lnSpc>
                <a:spcPct val="100000"/>
              </a:lnSpc>
              <a:spcBef>
                <a:spcPts val="500"/>
              </a:spcBef>
              <a:spcAft>
                <a:spcPts val="0"/>
              </a:spcAft>
              <a:buClr>
                <a:srgbClr val="404040"/>
              </a:buClr>
              <a:buSzPts val="2100"/>
              <a:buChar char="•"/>
            </a:pPr>
            <a:r>
              <a:rPr b="1" lang="en" sz="2100">
                <a:solidFill>
                  <a:srgbClr val="404040"/>
                </a:solidFill>
              </a:rPr>
              <a:t>Experience gained</a:t>
            </a:r>
            <a:endParaRPr b="1" sz="21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8"/>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85" name="Google Shape;285;p38"/>
          <p:cNvSpPr txBox="1"/>
          <p:nvPr/>
        </p:nvSpPr>
        <p:spPr>
          <a:xfrm>
            <a:off x="314869" y="180973"/>
            <a:ext cx="761100" cy="3330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b="1" lang="en" sz="2100">
                <a:solidFill>
                  <a:srgbClr val="23567D"/>
                </a:solidFill>
                <a:latin typeface="Arial"/>
                <a:ea typeface="Arial"/>
                <a:cs typeface="Arial"/>
                <a:sym typeface="Arial"/>
              </a:rPr>
              <a:t>Demo</a:t>
            </a:r>
            <a:endParaRPr sz="2100">
              <a:latin typeface="Arial"/>
              <a:ea typeface="Arial"/>
              <a:cs typeface="Arial"/>
              <a:sym typeface="Arial"/>
            </a:endParaRPr>
          </a:p>
        </p:txBody>
      </p:sp>
      <p:sp>
        <p:nvSpPr>
          <p:cNvPr id="286" name="Google Shape;286;p38"/>
          <p:cNvSpPr txBox="1"/>
          <p:nvPr/>
        </p:nvSpPr>
        <p:spPr>
          <a:xfrm>
            <a:off x="295819" y="4938020"/>
            <a:ext cx="1905000" cy="246900"/>
          </a:xfrm>
          <a:prstGeom prst="rect">
            <a:avLst/>
          </a:prstGeom>
          <a:noFill/>
          <a:ln>
            <a:noFill/>
          </a:ln>
        </p:spPr>
        <p:txBody>
          <a:bodyPr anchorCtr="0" anchor="t" bIns="0" lIns="0" spcFirstLastPara="1" rIns="0" wrap="square" tIns="475">
            <a:spAutoFit/>
          </a:bodyPr>
          <a:lstStyle/>
          <a:p>
            <a:pPr indent="0" lvl="0" marL="25400" marR="0" rtl="0" algn="l">
              <a:lnSpc>
                <a:spcPct val="100000"/>
              </a:lnSpc>
              <a:spcBef>
                <a:spcPts val="0"/>
              </a:spcBef>
              <a:spcAft>
                <a:spcPts val="0"/>
              </a:spcAft>
              <a:buNone/>
            </a:pPr>
            <a:fld id="{00000000-1234-1234-1234-123412341234}" type="slidenum">
              <a:rPr b="1" lang="en" sz="800">
                <a:solidFill>
                  <a:srgbClr val="727272"/>
                </a:solidFill>
                <a:latin typeface="Arial"/>
                <a:ea typeface="Arial"/>
                <a:cs typeface="Arial"/>
                <a:sym typeface="Arial"/>
              </a:rPr>
              <a:t>‹#›</a:t>
            </a:fld>
            <a:r>
              <a:rPr b="1" lang="en" sz="800">
                <a:solidFill>
                  <a:srgbClr val="727272"/>
                </a:solidFill>
                <a:latin typeface="Arial"/>
                <a:ea typeface="Arial"/>
                <a:cs typeface="Arial"/>
                <a:sym typeface="Arial"/>
              </a:rPr>
              <a:t> </a:t>
            </a:r>
            <a:r>
              <a:rPr lang="en" sz="800">
                <a:solidFill>
                  <a:srgbClr val="727272"/>
                </a:solidFill>
                <a:latin typeface="Arial"/>
                <a:ea typeface="Arial"/>
                <a:cs typeface="Arial"/>
                <a:sym typeface="Arial"/>
              </a:rPr>
              <a:t>| © 2018 QuEST Global Services Pte Ltd.</a:t>
            </a:r>
            <a:endParaRPr sz="800">
              <a:latin typeface="Arial"/>
              <a:ea typeface="Arial"/>
              <a:cs typeface="Arial"/>
              <a:sym typeface="Arial"/>
            </a:endParaRPr>
          </a:p>
        </p:txBody>
      </p:sp>
      <p:sp>
        <p:nvSpPr>
          <p:cNvPr id="287" name="Google Shape;287;p38"/>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88" name="Google Shape;288;p38"/>
          <p:cNvSpPr txBox="1"/>
          <p:nvPr/>
        </p:nvSpPr>
        <p:spPr>
          <a:xfrm>
            <a:off x="280580" y="987171"/>
            <a:ext cx="591600" cy="2868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t/>
            </a:r>
            <a:endParaRPr sz="1800">
              <a:latin typeface="Arial"/>
              <a:ea typeface="Arial"/>
              <a:cs typeface="Arial"/>
              <a:sym typeface="Arial"/>
            </a:endParaRPr>
          </a:p>
        </p:txBody>
      </p:sp>
      <p:pic>
        <p:nvPicPr>
          <p:cNvPr id="289" name="Google Shape;289;p38"/>
          <p:cNvPicPr preferRelativeResize="0"/>
          <p:nvPr/>
        </p:nvPicPr>
        <p:blipFill>
          <a:blip r:embed="rId4">
            <a:alphaModFix/>
          </a:blip>
          <a:stretch>
            <a:fillRect/>
          </a:stretch>
        </p:blipFill>
        <p:spPr>
          <a:xfrm>
            <a:off x="376450" y="1046371"/>
            <a:ext cx="8092929" cy="33592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9"/>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95" name="Google Shape;295;p39"/>
          <p:cNvSpPr txBox="1"/>
          <p:nvPr/>
        </p:nvSpPr>
        <p:spPr>
          <a:xfrm>
            <a:off x="314869" y="180973"/>
            <a:ext cx="761100" cy="3330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b="1" lang="en" sz="2100">
                <a:solidFill>
                  <a:srgbClr val="23567D"/>
                </a:solidFill>
                <a:latin typeface="Arial"/>
                <a:ea typeface="Arial"/>
                <a:cs typeface="Arial"/>
                <a:sym typeface="Arial"/>
              </a:rPr>
              <a:t>Demo</a:t>
            </a:r>
            <a:endParaRPr sz="2100">
              <a:latin typeface="Arial"/>
              <a:ea typeface="Arial"/>
              <a:cs typeface="Arial"/>
              <a:sym typeface="Arial"/>
            </a:endParaRPr>
          </a:p>
        </p:txBody>
      </p:sp>
      <p:sp>
        <p:nvSpPr>
          <p:cNvPr id="296" name="Google Shape;296;p39"/>
          <p:cNvSpPr txBox="1"/>
          <p:nvPr/>
        </p:nvSpPr>
        <p:spPr>
          <a:xfrm>
            <a:off x="295819" y="4938020"/>
            <a:ext cx="1905000" cy="246900"/>
          </a:xfrm>
          <a:prstGeom prst="rect">
            <a:avLst/>
          </a:prstGeom>
          <a:noFill/>
          <a:ln>
            <a:noFill/>
          </a:ln>
        </p:spPr>
        <p:txBody>
          <a:bodyPr anchorCtr="0" anchor="t" bIns="0" lIns="0" spcFirstLastPara="1" rIns="0" wrap="square" tIns="475">
            <a:spAutoFit/>
          </a:bodyPr>
          <a:lstStyle/>
          <a:p>
            <a:pPr indent="0" lvl="0" marL="25400" marR="0" rtl="0" algn="l">
              <a:lnSpc>
                <a:spcPct val="100000"/>
              </a:lnSpc>
              <a:spcBef>
                <a:spcPts val="0"/>
              </a:spcBef>
              <a:spcAft>
                <a:spcPts val="0"/>
              </a:spcAft>
              <a:buNone/>
            </a:pPr>
            <a:fld id="{00000000-1234-1234-1234-123412341234}" type="slidenum">
              <a:rPr b="1" lang="en" sz="800">
                <a:solidFill>
                  <a:srgbClr val="727272"/>
                </a:solidFill>
                <a:latin typeface="Arial"/>
                <a:ea typeface="Arial"/>
                <a:cs typeface="Arial"/>
                <a:sym typeface="Arial"/>
              </a:rPr>
              <a:t>‹#›</a:t>
            </a:fld>
            <a:r>
              <a:rPr b="1" lang="en" sz="800">
                <a:solidFill>
                  <a:srgbClr val="727272"/>
                </a:solidFill>
                <a:latin typeface="Arial"/>
                <a:ea typeface="Arial"/>
                <a:cs typeface="Arial"/>
                <a:sym typeface="Arial"/>
              </a:rPr>
              <a:t> </a:t>
            </a:r>
            <a:r>
              <a:rPr lang="en" sz="800">
                <a:solidFill>
                  <a:srgbClr val="727272"/>
                </a:solidFill>
                <a:latin typeface="Arial"/>
                <a:ea typeface="Arial"/>
                <a:cs typeface="Arial"/>
                <a:sym typeface="Arial"/>
              </a:rPr>
              <a:t>| © 2018 QuEST Global Services Pte Ltd.</a:t>
            </a:r>
            <a:endParaRPr sz="800">
              <a:latin typeface="Arial"/>
              <a:ea typeface="Arial"/>
              <a:cs typeface="Arial"/>
              <a:sym typeface="Arial"/>
            </a:endParaRPr>
          </a:p>
        </p:txBody>
      </p:sp>
      <p:sp>
        <p:nvSpPr>
          <p:cNvPr id="297" name="Google Shape;297;p39"/>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298" name="Google Shape;298;p39"/>
          <p:cNvSpPr txBox="1"/>
          <p:nvPr/>
        </p:nvSpPr>
        <p:spPr>
          <a:xfrm>
            <a:off x="280580" y="987171"/>
            <a:ext cx="591600" cy="28680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t/>
            </a:r>
            <a:endParaRPr sz="1800">
              <a:latin typeface="Arial"/>
              <a:ea typeface="Arial"/>
              <a:cs typeface="Arial"/>
              <a:sym typeface="Arial"/>
            </a:endParaRPr>
          </a:p>
        </p:txBody>
      </p:sp>
      <p:pic>
        <p:nvPicPr>
          <p:cNvPr id="299" name="Google Shape;299;p39"/>
          <p:cNvPicPr preferRelativeResize="0"/>
          <p:nvPr/>
        </p:nvPicPr>
        <p:blipFill>
          <a:blip r:embed="rId4">
            <a:alphaModFix/>
          </a:blip>
          <a:stretch>
            <a:fillRect/>
          </a:stretch>
        </p:blipFill>
        <p:spPr>
          <a:xfrm>
            <a:off x="452450" y="1090321"/>
            <a:ext cx="7872851" cy="33592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0"/>
          <p:cNvSpPr txBox="1"/>
          <p:nvPr/>
        </p:nvSpPr>
        <p:spPr>
          <a:xfrm>
            <a:off x="324394" y="4947544"/>
            <a:ext cx="8510588" cy="106680"/>
          </a:xfrm>
          <a:prstGeom prst="rect">
            <a:avLst/>
          </a:prstGeom>
          <a:noFill/>
          <a:ln>
            <a:noFill/>
          </a:ln>
        </p:spPr>
        <p:txBody>
          <a:bodyPr anchorCtr="0" anchor="t" bIns="0" lIns="0" spcFirstLastPara="1" rIns="0" wrap="square" tIns="0">
            <a:spAutoFit/>
          </a:bodyPr>
          <a:lstStyle/>
          <a:p>
            <a:pPr indent="0" lvl="0" marL="0" marR="0" rtl="0" algn="l">
              <a:lnSpc>
                <a:spcPct val="110500"/>
              </a:lnSpc>
              <a:spcBef>
                <a:spcPts val="0"/>
              </a:spcBef>
              <a:spcAft>
                <a:spcPts val="0"/>
              </a:spcAft>
              <a:buNone/>
            </a:pPr>
            <a:r>
              <a:rPr b="1" lang="en" sz="800">
                <a:solidFill>
                  <a:srgbClr val="727272"/>
                </a:solidFill>
                <a:latin typeface="Arial"/>
                <a:ea typeface="Arial"/>
                <a:cs typeface="Arial"/>
                <a:sym typeface="Arial"/>
              </a:rPr>
              <a:t>13 </a:t>
            </a:r>
            <a:r>
              <a:rPr lang="en" sz="800">
                <a:solidFill>
                  <a:srgbClr val="727272"/>
                </a:solidFill>
                <a:latin typeface="Arial"/>
                <a:ea typeface="Arial"/>
                <a:cs typeface="Arial"/>
                <a:sym typeface="Arial"/>
              </a:rPr>
              <a:t>| © 2018 QuEST Global Services Pte Ltd.	Confidential</a:t>
            </a:r>
            <a:endParaRPr sz="800">
              <a:latin typeface="Arial"/>
              <a:ea typeface="Arial"/>
              <a:cs typeface="Arial"/>
              <a:sym typeface="Arial"/>
            </a:endParaRPr>
          </a:p>
        </p:txBody>
      </p:sp>
      <p:grpSp>
        <p:nvGrpSpPr>
          <p:cNvPr id="305" name="Google Shape;305;p40"/>
          <p:cNvGrpSpPr/>
          <p:nvPr/>
        </p:nvGrpSpPr>
        <p:grpSpPr>
          <a:xfrm>
            <a:off x="1142" y="0"/>
            <a:ext cx="9142095" cy="5143947"/>
            <a:chOff x="1523" y="0"/>
            <a:chExt cx="12189460" cy="6858596"/>
          </a:xfrm>
        </p:grpSpPr>
        <p:sp>
          <p:nvSpPr>
            <p:cNvPr id="306" name="Google Shape;306;p40"/>
            <p:cNvSpPr/>
            <p:nvPr/>
          </p:nvSpPr>
          <p:spPr>
            <a:xfrm>
              <a:off x="1523" y="4034116"/>
              <a:ext cx="12189460" cy="2824480"/>
            </a:xfrm>
            <a:custGeom>
              <a:rect b="b" l="l" r="r" t="t"/>
              <a:pathLst>
                <a:path extrusionOk="0" h="2824479" w="12189460">
                  <a:moveTo>
                    <a:pt x="12188952" y="0"/>
                  </a:moveTo>
                  <a:lnTo>
                    <a:pt x="0" y="0"/>
                  </a:lnTo>
                  <a:lnTo>
                    <a:pt x="0" y="2823883"/>
                  </a:lnTo>
                  <a:lnTo>
                    <a:pt x="12188952" y="2823883"/>
                  </a:lnTo>
                  <a:lnTo>
                    <a:pt x="12188952" y="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307" name="Google Shape;307;p40"/>
            <p:cNvSpPr/>
            <p:nvPr/>
          </p:nvSpPr>
          <p:spPr>
            <a:xfrm>
              <a:off x="2308" y="0"/>
              <a:ext cx="12187377" cy="625175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308" name="Google Shape;308;p40"/>
            <p:cNvSpPr/>
            <p:nvPr/>
          </p:nvSpPr>
          <p:spPr>
            <a:xfrm>
              <a:off x="9726167" y="304800"/>
              <a:ext cx="1901952" cy="1100327"/>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grpSp>
      <p:sp>
        <p:nvSpPr>
          <p:cNvPr id="309" name="Google Shape;309;p40"/>
          <p:cNvSpPr txBox="1"/>
          <p:nvPr/>
        </p:nvSpPr>
        <p:spPr>
          <a:xfrm>
            <a:off x="1097165" y="4768976"/>
            <a:ext cx="6950392" cy="247650"/>
          </a:xfrm>
          <a:prstGeom prst="rect">
            <a:avLst/>
          </a:prstGeom>
          <a:noFill/>
          <a:ln>
            <a:noFill/>
          </a:ln>
        </p:spPr>
        <p:txBody>
          <a:bodyPr anchorCtr="0" anchor="t" bIns="0" lIns="0" spcFirstLastPara="1" rIns="0" wrap="square" tIns="9525">
            <a:spAutoFit/>
          </a:bodyPr>
          <a:lstStyle/>
          <a:p>
            <a:pPr indent="-533400" lvl="0" marL="546100" marR="0" rtl="0" algn="l">
              <a:lnSpc>
                <a:spcPct val="100000"/>
              </a:lnSpc>
              <a:spcBef>
                <a:spcPts val="0"/>
              </a:spcBef>
              <a:spcAft>
                <a:spcPts val="0"/>
              </a:spcAft>
              <a:buNone/>
            </a:pPr>
            <a:r>
              <a:rPr lang="en" sz="800">
                <a:solidFill>
                  <a:srgbClr val="727272"/>
                </a:solidFill>
                <a:latin typeface="Arial"/>
                <a:ea typeface="Arial"/>
                <a:cs typeface="Arial"/>
                <a:sym typeface="Arial"/>
              </a:rPr>
              <a:t>© 2018 QuEST Global Services Pte Ltd. The information in this document is the property of QuEST Global Services Pte Ltd. and may not be copied or communicated  to a third party or used for any purpose other than that for which it is supplied without the written consent of QuEST Global Services Pte Ltd.</a:t>
            </a:r>
            <a:endParaRPr sz="800">
              <a:latin typeface="Arial"/>
              <a:ea typeface="Arial"/>
              <a:cs typeface="Arial"/>
              <a:sym typeface="Arial"/>
            </a:endParaRPr>
          </a:p>
        </p:txBody>
      </p:sp>
      <p:grpSp>
        <p:nvGrpSpPr>
          <p:cNvPr id="310" name="Google Shape;310;p40"/>
          <p:cNvGrpSpPr/>
          <p:nvPr/>
        </p:nvGrpSpPr>
        <p:grpSpPr>
          <a:xfrm>
            <a:off x="0" y="3621509"/>
            <a:ext cx="4180523" cy="918485"/>
            <a:chOff x="0" y="4828679"/>
            <a:chExt cx="5574030" cy="1224647"/>
          </a:xfrm>
        </p:grpSpPr>
        <p:sp>
          <p:nvSpPr>
            <p:cNvPr id="311" name="Google Shape;311;p40"/>
            <p:cNvSpPr/>
            <p:nvPr/>
          </p:nvSpPr>
          <p:spPr>
            <a:xfrm>
              <a:off x="0" y="4886744"/>
              <a:ext cx="5574030" cy="661035"/>
            </a:xfrm>
            <a:custGeom>
              <a:rect b="b" l="l" r="r" t="t"/>
              <a:pathLst>
                <a:path extrusionOk="0" h="661035" w="5574030">
                  <a:moveTo>
                    <a:pt x="5573483" y="0"/>
                  </a:moveTo>
                  <a:lnTo>
                    <a:pt x="0" y="0"/>
                  </a:lnTo>
                  <a:lnTo>
                    <a:pt x="0" y="656704"/>
                  </a:lnTo>
                  <a:lnTo>
                    <a:pt x="5069217" y="660755"/>
                  </a:lnTo>
                  <a:lnTo>
                    <a:pt x="5573483" y="0"/>
                  </a:lnTo>
                  <a:close/>
                </a:path>
              </a:pathLst>
            </a:custGeom>
            <a:solidFill>
              <a:srgbClr val="173A5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312" name="Google Shape;312;p40"/>
            <p:cNvSpPr/>
            <p:nvPr/>
          </p:nvSpPr>
          <p:spPr>
            <a:xfrm>
              <a:off x="0" y="4828679"/>
              <a:ext cx="5574030" cy="665480"/>
            </a:xfrm>
            <a:custGeom>
              <a:rect b="b" l="l" r="r" t="t"/>
              <a:pathLst>
                <a:path extrusionOk="0" h="665479" w="5574030">
                  <a:moveTo>
                    <a:pt x="5573483" y="0"/>
                  </a:moveTo>
                  <a:lnTo>
                    <a:pt x="0" y="0"/>
                  </a:lnTo>
                  <a:lnTo>
                    <a:pt x="0" y="661390"/>
                  </a:lnTo>
                  <a:lnTo>
                    <a:pt x="5069217" y="665479"/>
                  </a:lnTo>
                  <a:lnTo>
                    <a:pt x="5573483" y="0"/>
                  </a:lnTo>
                  <a:close/>
                </a:path>
              </a:pathLst>
            </a:custGeom>
            <a:solidFill>
              <a:srgbClr val="23567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313" name="Google Shape;313;p40"/>
            <p:cNvSpPr/>
            <p:nvPr/>
          </p:nvSpPr>
          <p:spPr>
            <a:xfrm>
              <a:off x="859536" y="5644895"/>
              <a:ext cx="408431" cy="408431"/>
            </a:xfrm>
            <a:prstGeom prst="rect">
              <a:avLst/>
            </a:prstGeom>
            <a:blipFill rotWithShape="1">
              <a:blip r:embed="rId5">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314" name="Google Shape;314;p40"/>
            <p:cNvSpPr/>
            <p:nvPr/>
          </p:nvSpPr>
          <p:spPr>
            <a:xfrm>
              <a:off x="295656" y="5644895"/>
              <a:ext cx="408431" cy="408431"/>
            </a:xfrm>
            <a:prstGeom prst="rect">
              <a:avLst/>
            </a:prstGeom>
            <a:blipFill rotWithShape="1">
              <a:blip r:embed="rId6">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315" name="Google Shape;315;p40"/>
            <p:cNvSpPr/>
            <p:nvPr/>
          </p:nvSpPr>
          <p:spPr>
            <a:xfrm>
              <a:off x="775065" y="5647180"/>
              <a:ext cx="13335" cy="405130"/>
            </a:xfrm>
            <a:custGeom>
              <a:rect b="b" l="l" r="r" t="t"/>
              <a:pathLst>
                <a:path extrusionOk="0" h="405129" w="13334">
                  <a:moveTo>
                    <a:pt x="12978" y="0"/>
                  </a:moveTo>
                  <a:lnTo>
                    <a:pt x="0" y="0"/>
                  </a:lnTo>
                  <a:lnTo>
                    <a:pt x="0" y="404733"/>
                  </a:lnTo>
                  <a:lnTo>
                    <a:pt x="12978" y="404733"/>
                  </a:lnTo>
                  <a:lnTo>
                    <a:pt x="12978" y="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316" name="Google Shape;316;p40"/>
            <p:cNvSpPr/>
            <p:nvPr/>
          </p:nvSpPr>
          <p:spPr>
            <a:xfrm>
              <a:off x="1423416" y="5654039"/>
              <a:ext cx="393191" cy="393192"/>
            </a:xfrm>
            <a:prstGeom prst="rect">
              <a:avLst/>
            </a:prstGeom>
            <a:blipFill rotWithShape="1">
              <a:blip r:embed="rId7">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317" name="Google Shape;317;p40"/>
            <p:cNvSpPr/>
            <p:nvPr/>
          </p:nvSpPr>
          <p:spPr>
            <a:xfrm>
              <a:off x="1338529" y="5647180"/>
              <a:ext cx="13335" cy="405130"/>
            </a:xfrm>
            <a:custGeom>
              <a:rect b="b" l="l" r="r" t="t"/>
              <a:pathLst>
                <a:path extrusionOk="0" h="405129" w="13334">
                  <a:moveTo>
                    <a:pt x="12979" y="0"/>
                  </a:moveTo>
                  <a:lnTo>
                    <a:pt x="0" y="0"/>
                  </a:lnTo>
                  <a:lnTo>
                    <a:pt x="0" y="404733"/>
                  </a:lnTo>
                  <a:lnTo>
                    <a:pt x="12979" y="404733"/>
                  </a:lnTo>
                  <a:lnTo>
                    <a:pt x="12979" y="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grpSp>
      <p:sp>
        <p:nvSpPr>
          <p:cNvPr id="318" name="Google Shape;318;p40"/>
          <p:cNvSpPr txBox="1"/>
          <p:nvPr/>
        </p:nvSpPr>
        <p:spPr>
          <a:xfrm>
            <a:off x="2499083" y="3694555"/>
            <a:ext cx="1281113" cy="33909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lang="en" sz="2100">
                <a:solidFill>
                  <a:srgbClr val="FFFFFF"/>
                </a:solidFill>
                <a:latin typeface="Arial"/>
                <a:ea typeface="Arial"/>
                <a:cs typeface="Arial"/>
                <a:sym typeface="Arial"/>
              </a:rPr>
              <a:t>Thank You</a:t>
            </a:r>
            <a:endParaRPr sz="21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18" name="Google Shape;118;p21"/>
          <p:cNvSpPr txBox="1"/>
          <p:nvPr>
            <p:ph type="title"/>
          </p:nvPr>
        </p:nvSpPr>
        <p:spPr>
          <a:xfrm>
            <a:off x="314869" y="180974"/>
            <a:ext cx="1206818" cy="33909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Overview</a:t>
            </a:r>
            <a:endParaRPr/>
          </a:p>
        </p:txBody>
      </p:sp>
      <p:sp>
        <p:nvSpPr>
          <p:cNvPr id="119" name="Google Shape;119;p21"/>
          <p:cNvSpPr txBox="1"/>
          <p:nvPr>
            <p:ph idx="12" type="sldNum"/>
          </p:nvPr>
        </p:nvSpPr>
        <p:spPr>
          <a:xfrm>
            <a:off x="295819" y="4938019"/>
            <a:ext cx="1852613" cy="12573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120" name="Google Shape;120;p21"/>
          <p:cNvSpPr txBox="1"/>
          <p:nvPr>
            <p:ph idx="11" type="ftr"/>
          </p:nvPr>
        </p:nvSpPr>
        <p:spPr>
          <a:xfrm>
            <a:off x="8325288" y="4938019"/>
            <a:ext cx="519113" cy="12573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121" name="Google Shape;121;p21"/>
          <p:cNvSpPr txBox="1"/>
          <p:nvPr/>
        </p:nvSpPr>
        <p:spPr>
          <a:xfrm>
            <a:off x="370825" y="964625"/>
            <a:ext cx="7954500" cy="26781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800">
                <a:latin typeface="Calibri"/>
                <a:ea typeface="Calibri"/>
                <a:cs typeface="Calibri"/>
                <a:sym typeface="Calibri"/>
              </a:rPr>
              <a:t>The Library Management System is a software application designed to manage a library's collection of books, keep track of the borrowing and return of books, and provide a convenient platform for both library staff and users. The system includes two main components: a librarian staff component and a user component.</a:t>
            </a:r>
            <a:endParaRPr b="1" sz="18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27" name="Google Shape;127;p22"/>
          <p:cNvSpPr txBox="1"/>
          <p:nvPr/>
        </p:nvSpPr>
        <p:spPr>
          <a:xfrm>
            <a:off x="314869" y="4928996"/>
            <a:ext cx="1833563" cy="13335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b="1" lang="en" sz="800">
                <a:solidFill>
                  <a:srgbClr val="727272"/>
                </a:solidFill>
                <a:latin typeface="Arial"/>
                <a:ea typeface="Arial"/>
                <a:cs typeface="Arial"/>
                <a:sym typeface="Arial"/>
              </a:rPr>
              <a:t>4 </a:t>
            </a:r>
            <a:r>
              <a:rPr lang="en" sz="800">
                <a:solidFill>
                  <a:srgbClr val="727272"/>
                </a:solidFill>
                <a:latin typeface="Arial"/>
                <a:ea typeface="Arial"/>
                <a:cs typeface="Arial"/>
                <a:sym typeface="Arial"/>
              </a:rPr>
              <a:t>| © 2018 QuEST Global Services Pte Ltd.</a:t>
            </a:r>
            <a:endParaRPr sz="800">
              <a:latin typeface="Arial"/>
              <a:ea typeface="Arial"/>
              <a:cs typeface="Arial"/>
              <a:sym typeface="Arial"/>
            </a:endParaRPr>
          </a:p>
        </p:txBody>
      </p:sp>
      <p:sp>
        <p:nvSpPr>
          <p:cNvPr id="128" name="Google Shape;128;p22"/>
          <p:cNvSpPr txBox="1"/>
          <p:nvPr/>
        </p:nvSpPr>
        <p:spPr>
          <a:xfrm>
            <a:off x="8325288" y="4928996"/>
            <a:ext cx="519113" cy="133350"/>
          </a:xfrm>
          <a:prstGeom prst="rect">
            <a:avLst/>
          </a:prstGeom>
          <a:noFill/>
          <a:ln>
            <a:noFill/>
          </a:ln>
        </p:spPr>
        <p:txBody>
          <a:bodyPr anchorCtr="0" anchor="t" bIns="0" lIns="0" spcFirstLastPara="1" rIns="0" wrap="square" tIns="9525">
            <a:spAutoFit/>
          </a:bodyPr>
          <a:lstStyle/>
          <a:p>
            <a:pPr indent="0" lvl="0" marL="12700" marR="0" rtl="0" algn="l">
              <a:lnSpc>
                <a:spcPct val="100000"/>
              </a:lnSpc>
              <a:spcBef>
                <a:spcPts val="0"/>
              </a:spcBef>
              <a:spcAft>
                <a:spcPts val="0"/>
              </a:spcAft>
              <a:buNone/>
            </a:pPr>
            <a:r>
              <a:rPr lang="en" sz="800">
                <a:solidFill>
                  <a:srgbClr val="727272"/>
                </a:solidFill>
                <a:latin typeface="Arial"/>
                <a:ea typeface="Arial"/>
                <a:cs typeface="Arial"/>
                <a:sym typeface="Arial"/>
              </a:rPr>
              <a:t>Confidential</a:t>
            </a:r>
            <a:endParaRPr sz="800">
              <a:latin typeface="Arial"/>
              <a:ea typeface="Arial"/>
              <a:cs typeface="Arial"/>
              <a:sym typeface="Arial"/>
            </a:endParaRPr>
          </a:p>
        </p:txBody>
      </p:sp>
      <p:sp>
        <p:nvSpPr>
          <p:cNvPr id="129" name="Google Shape;129;p22"/>
          <p:cNvSpPr txBox="1"/>
          <p:nvPr>
            <p:ph type="title"/>
          </p:nvPr>
        </p:nvSpPr>
        <p:spPr>
          <a:xfrm>
            <a:off x="314869" y="180974"/>
            <a:ext cx="2334101" cy="33909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High Level Design</a:t>
            </a:r>
            <a:endParaRPr/>
          </a:p>
        </p:txBody>
      </p:sp>
      <p:sp>
        <p:nvSpPr>
          <p:cNvPr id="130" name="Google Shape;130;p22"/>
          <p:cNvSpPr txBox="1"/>
          <p:nvPr/>
        </p:nvSpPr>
        <p:spPr>
          <a:xfrm>
            <a:off x="314875" y="880125"/>
            <a:ext cx="8010300" cy="37866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800">
                <a:latin typeface="Calibri"/>
                <a:ea typeface="Calibri"/>
                <a:cs typeface="Calibri"/>
                <a:sym typeface="Calibri"/>
              </a:rPr>
              <a:t>The high-level design of the Library Management System involves creating two main components: an Entity class that stores information about library items and a Repository class that handles storage and retrieval of Entity objects. The Repository class is responsible for basic CRUD (Create, Read, Update, Delete) operations, while the Entity class stores information such as the title, author, ISBN, and availability of a book. The system also includes a User class and a Librarian class, which handle the interactions between the user and the librarian staff.</a:t>
            </a:r>
            <a:endParaRPr b="1" sz="18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36" name="Google Shape;136;p23"/>
          <p:cNvSpPr txBox="1"/>
          <p:nvPr>
            <p:ph type="title"/>
          </p:nvPr>
        </p:nvSpPr>
        <p:spPr>
          <a:xfrm>
            <a:off x="314869" y="180974"/>
            <a:ext cx="2614613" cy="33909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Requirement &amp; GUIs</a:t>
            </a:r>
            <a:endParaRPr/>
          </a:p>
        </p:txBody>
      </p:sp>
      <p:sp>
        <p:nvSpPr>
          <p:cNvPr id="137" name="Google Shape;137;p23"/>
          <p:cNvSpPr txBox="1"/>
          <p:nvPr>
            <p:ph idx="12" type="sldNum"/>
          </p:nvPr>
        </p:nvSpPr>
        <p:spPr>
          <a:xfrm>
            <a:off x="295819" y="4938019"/>
            <a:ext cx="1852613" cy="12573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138" name="Google Shape;138;p23"/>
          <p:cNvSpPr txBox="1"/>
          <p:nvPr>
            <p:ph idx="11" type="ftr"/>
          </p:nvPr>
        </p:nvSpPr>
        <p:spPr>
          <a:xfrm>
            <a:off x="8325288" y="4938019"/>
            <a:ext cx="519113" cy="12573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139" name="Google Shape;139;p23"/>
          <p:cNvSpPr txBox="1"/>
          <p:nvPr/>
        </p:nvSpPr>
        <p:spPr>
          <a:xfrm>
            <a:off x="360275" y="911850"/>
            <a:ext cx="7857900" cy="37866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800">
                <a:latin typeface="Calibri"/>
                <a:ea typeface="Calibri"/>
                <a:cs typeface="Calibri"/>
                <a:sym typeface="Calibri"/>
              </a:rPr>
              <a:t>The requirements for the Library Management System include a user-friendly interface for users to search for and borrow books, as well as a separate interface for librarian staff to manage the library's collection and track borrowing activity. The user interface should allow users to search for books by title, author, and ISBN, and provide information on the availability of a book. The librarian interface should provide tools for adding and removing books, updating book information, and viewing borrowing activity.</a:t>
            </a:r>
            <a:endParaRPr b="1" sz="18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p:nvPr/>
        </p:nvSpPr>
        <p:spPr>
          <a:xfrm>
            <a:off x="0" y="725138"/>
            <a:ext cx="9143999" cy="27431"/>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45" name="Google Shape;145;p24"/>
          <p:cNvSpPr txBox="1"/>
          <p:nvPr>
            <p:ph type="title"/>
          </p:nvPr>
        </p:nvSpPr>
        <p:spPr>
          <a:xfrm>
            <a:off x="314870" y="180974"/>
            <a:ext cx="2910840" cy="33909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Sample Code Snippets</a:t>
            </a:r>
            <a:endParaRPr/>
          </a:p>
        </p:txBody>
      </p:sp>
      <p:sp>
        <p:nvSpPr>
          <p:cNvPr id="146" name="Google Shape;146;p24"/>
          <p:cNvSpPr txBox="1"/>
          <p:nvPr>
            <p:ph idx="12" type="sldNum"/>
          </p:nvPr>
        </p:nvSpPr>
        <p:spPr>
          <a:xfrm>
            <a:off x="295825" y="4879175"/>
            <a:ext cx="1852500" cy="24690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147" name="Google Shape;147;p24"/>
          <p:cNvSpPr txBox="1"/>
          <p:nvPr>
            <p:ph idx="11" type="ftr"/>
          </p:nvPr>
        </p:nvSpPr>
        <p:spPr>
          <a:xfrm>
            <a:off x="8325288" y="4938019"/>
            <a:ext cx="519113" cy="12573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148" name="Google Shape;148;p24"/>
          <p:cNvSpPr txBox="1"/>
          <p:nvPr/>
        </p:nvSpPr>
        <p:spPr>
          <a:xfrm>
            <a:off x="225075" y="852575"/>
            <a:ext cx="4434000" cy="4026600"/>
          </a:xfrm>
          <a:prstGeom prst="rect">
            <a:avLst/>
          </a:prstGeom>
          <a:noFill/>
          <a:ln>
            <a:noFill/>
          </a:ln>
        </p:spPr>
        <p:txBody>
          <a:bodyPr anchorCtr="0" anchor="t" bIns="91425" lIns="91425" spcFirstLastPara="1" rIns="91425" wrap="square" tIns="91425">
            <a:spAutoFit/>
          </a:bodyPr>
          <a:lstStyle/>
          <a:p>
            <a:pPr indent="0" lvl="0" marL="25400" rtl="0" algn="l">
              <a:lnSpc>
                <a:spcPct val="80000"/>
              </a:lnSpc>
              <a:spcBef>
                <a:spcPts val="0"/>
              </a:spcBef>
              <a:spcAft>
                <a:spcPts val="0"/>
              </a:spcAft>
              <a:buClr>
                <a:schemeClr val="dk1"/>
              </a:buClr>
              <a:buSzPts val="1100"/>
              <a:buFont typeface="Arial"/>
              <a:buNone/>
            </a:pPr>
            <a:r>
              <a:rPr lang="en" sz="1200">
                <a:solidFill>
                  <a:srgbClr val="646464"/>
                </a:solidFill>
                <a:highlight>
                  <a:srgbClr val="FFFFFF"/>
                </a:highlight>
                <a:latin typeface="Courier New"/>
                <a:ea typeface="Courier New"/>
                <a:cs typeface="Courier New"/>
                <a:sym typeface="Courier New"/>
              </a:rPr>
              <a:t>@Autowired</a:t>
            </a:r>
            <a:endParaRPr sz="1200">
              <a:solidFill>
                <a:srgbClr val="646464"/>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private</a:t>
            </a:r>
            <a:r>
              <a:rPr lang="en" sz="1200">
                <a:solidFill>
                  <a:schemeClr val="dk1"/>
                </a:solidFill>
                <a:highlight>
                  <a:srgbClr val="FFFFFF"/>
                </a:highlight>
                <a:latin typeface="Courier New"/>
                <a:ea typeface="Courier New"/>
                <a:cs typeface="Courier New"/>
                <a:sym typeface="Courier New"/>
              </a:rPr>
              <a:t> BookService </a:t>
            </a:r>
            <a:r>
              <a:rPr lang="en" sz="1200">
                <a:solidFill>
                  <a:srgbClr val="0000C0"/>
                </a:solidFill>
                <a:highlight>
                  <a:srgbClr val="FFFFFF"/>
                </a:highlight>
                <a:latin typeface="Courier New"/>
                <a:ea typeface="Courier New"/>
                <a:cs typeface="Courier New"/>
                <a:sym typeface="Courier New"/>
              </a:rPr>
              <a:t>bookservice</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646464"/>
                </a:solidFill>
                <a:highlight>
                  <a:srgbClr val="FFFFFF"/>
                </a:highlight>
                <a:latin typeface="Courier New"/>
                <a:ea typeface="Courier New"/>
                <a:cs typeface="Courier New"/>
                <a:sym typeface="Courier New"/>
              </a:rPr>
              <a:t>@GetMapping</a:t>
            </a:r>
            <a:r>
              <a:rPr lang="en" sz="1200">
                <a:solidFill>
                  <a:schemeClr val="dk1"/>
                </a:solidFill>
                <a:highlight>
                  <a:srgbClr val="FFFFFF"/>
                </a:highlight>
                <a:latin typeface="Courier New"/>
                <a:ea typeface="Courier New"/>
                <a:cs typeface="Courier New"/>
                <a:sym typeface="Courier New"/>
              </a:rPr>
              <a:t>(</a:t>
            </a:r>
            <a:r>
              <a:rPr lang="en" sz="1200">
                <a:solidFill>
                  <a:srgbClr val="2A00FF"/>
                </a:solidFill>
                <a:highlight>
                  <a:srgbClr val="FFFFFF"/>
                </a:highlight>
                <a:latin typeface="Courier New"/>
                <a:ea typeface="Courier New"/>
                <a:cs typeface="Courier New"/>
                <a:sym typeface="Courier New"/>
              </a:rPr>
              <a:t>""</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public</a:t>
            </a:r>
            <a:r>
              <a:rPr lang="en" sz="1200">
                <a:solidFill>
                  <a:schemeClr val="dk1"/>
                </a:solidFill>
                <a:highlight>
                  <a:srgbClr val="FFFFFF"/>
                </a:highlight>
                <a:latin typeface="Courier New"/>
                <a:ea typeface="Courier New"/>
                <a:cs typeface="Courier New"/>
                <a:sym typeface="Courier New"/>
              </a:rPr>
              <a:t> String listAllbooks(Model </a:t>
            </a:r>
            <a:r>
              <a:rPr lang="en" sz="1200">
                <a:solidFill>
                  <a:srgbClr val="6A3E3E"/>
                </a:solidFill>
                <a:highlight>
                  <a:srgbClr val="FFFFFF"/>
                </a:highlight>
                <a:latin typeface="Courier New"/>
                <a:ea typeface="Courier New"/>
                <a:cs typeface="Courier New"/>
                <a:sym typeface="Courier New"/>
              </a:rPr>
              <a:t>model</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List&lt;Book&gt; </a:t>
            </a:r>
            <a:r>
              <a:rPr lang="en" sz="1200">
                <a:solidFill>
                  <a:srgbClr val="6A3E3E"/>
                </a:solidFill>
                <a:highlight>
                  <a:srgbClr val="FFFFFF"/>
                </a:highlight>
                <a:latin typeface="Courier New"/>
                <a:ea typeface="Courier New"/>
                <a:cs typeface="Courier New"/>
                <a:sym typeface="Courier New"/>
              </a:rPr>
              <a:t>books</a:t>
            </a:r>
            <a:r>
              <a:rPr lang="en" sz="1200">
                <a:solidFill>
                  <a:schemeClr val="dk1"/>
                </a:solidFill>
                <a:highlight>
                  <a:srgbClr val="FFFFFF"/>
                </a:highlight>
                <a:latin typeface="Courier New"/>
                <a:ea typeface="Courier New"/>
                <a:cs typeface="Courier New"/>
                <a:sym typeface="Courier New"/>
              </a:rPr>
              <a:t> = </a:t>
            </a:r>
            <a:r>
              <a:rPr lang="en" sz="1200">
                <a:solidFill>
                  <a:srgbClr val="0000C0"/>
                </a:solidFill>
                <a:highlight>
                  <a:srgbClr val="FFFFFF"/>
                </a:highlight>
                <a:latin typeface="Courier New"/>
                <a:ea typeface="Courier New"/>
                <a:cs typeface="Courier New"/>
                <a:sym typeface="Courier New"/>
              </a:rPr>
              <a:t>bookservice</a:t>
            </a:r>
            <a:r>
              <a:rPr lang="en" sz="1200">
                <a:solidFill>
                  <a:schemeClr val="dk1"/>
                </a:solidFill>
                <a:highlight>
                  <a:srgbClr val="FFFFFF"/>
                </a:highlight>
                <a:latin typeface="Courier New"/>
                <a:ea typeface="Courier New"/>
                <a:cs typeface="Courier New"/>
                <a:sym typeface="Courier New"/>
              </a:rPr>
              <a:t>.findAll();</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6A3E3E"/>
                </a:solidFill>
                <a:highlight>
                  <a:srgbClr val="FFFFFF"/>
                </a:highlight>
                <a:latin typeface="Courier New"/>
                <a:ea typeface="Courier New"/>
                <a:cs typeface="Courier New"/>
                <a:sym typeface="Courier New"/>
              </a:rPr>
              <a:t>model</a:t>
            </a:r>
            <a:r>
              <a:rPr lang="en" sz="1200">
                <a:solidFill>
                  <a:schemeClr val="dk1"/>
                </a:solidFill>
                <a:highlight>
                  <a:srgbClr val="FFFFFF"/>
                </a:highlight>
                <a:latin typeface="Courier New"/>
                <a:ea typeface="Courier New"/>
                <a:cs typeface="Courier New"/>
                <a:sym typeface="Courier New"/>
              </a:rPr>
              <a:t>.addAttribute(</a:t>
            </a:r>
            <a:r>
              <a:rPr lang="en" sz="1200">
                <a:solidFill>
                  <a:srgbClr val="2A00FF"/>
                </a:solidFill>
                <a:highlight>
                  <a:srgbClr val="FFFFFF"/>
                </a:highlight>
                <a:latin typeface="Courier New"/>
                <a:ea typeface="Courier New"/>
                <a:cs typeface="Courier New"/>
                <a:sym typeface="Courier New"/>
              </a:rPr>
              <a:t>"books"</a:t>
            </a:r>
            <a:r>
              <a:rPr lang="en" sz="1200">
                <a:solidFill>
                  <a:schemeClr val="dk1"/>
                </a:solidFill>
                <a:highlight>
                  <a:srgbClr val="FFFFFF"/>
                </a:highlight>
                <a:latin typeface="Courier New"/>
                <a:ea typeface="Courier New"/>
                <a:cs typeface="Courier New"/>
                <a:sym typeface="Courier New"/>
              </a:rPr>
              <a:t>,</a:t>
            </a:r>
            <a:r>
              <a:rPr lang="en" sz="1200">
                <a:solidFill>
                  <a:srgbClr val="6A3E3E"/>
                </a:solidFill>
                <a:highlight>
                  <a:srgbClr val="FFFFFF"/>
                </a:highlight>
                <a:latin typeface="Courier New"/>
                <a:ea typeface="Courier New"/>
                <a:cs typeface="Courier New"/>
                <a:sym typeface="Courier New"/>
              </a:rPr>
              <a:t>books</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return</a:t>
            </a:r>
            <a:r>
              <a:rPr lang="en" sz="1200">
                <a:solidFill>
                  <a:schemeClr val="dk1"/>
                </a:solidFill>
                <a:highlight>
                  <a:srgbClr val="FFFFFF"/>
                </a:highlight>
                <a:latin typeface="Courier New"/>
                <a:ea typeface="Courier New"/>
                <a:cs typeface="Courier New"/>
                <a:sym typeface="Courier New"/>
              </a:rPr>
              <a:t> </a:t>
            </a:r>
            <a:r>
              <a:rPr lang="en" sz="1200">
                <a:solidFill>
                  <a:srgbClr val="2A00FF"/>
                </a:solidFill>
                <a:highlight>
                  <a:srgbClr val="FFFFFF"/>
                </a:highlight>
                <a:latin typeface="Courier New"/>
                <a:ea typeface="Courier New"/>
                <a:cs typeface="Courier New"/>
                <a:sym typeface="Courier New"/>
              </a:rPr>
              <a:t>"Book"</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646464"/>
                </a:solidFill>
                <a:highlight>
                  <a:srgbClr val="FFFFFF"/>
                </a:highlight>
                <a:latin typeface="Courier New"/>
                <a:ea typeface="Courier New"/>
                <a:cs typeface="Courier New"/>
                <a:sym typeface="Courier New"/>
              </a:rPr>
              <a:t>@GetMapping</a:t>
            </a:r>
            <a:r>
              <a:rPr lang="en" sz="1200">
                <a:solidFill>
                  <a:schemeClr val="dk1"/>
                </a:solidFill>
                <a:highlight>
                  <a:srgbClr val="FFFFFF"/>
                </a:highlight>
                <a:latin typeface="Courier New"/>
                <a:ea typeface="Courier New"/>
                <a:cs typeface="Courier New"/>
                <a:sym typeface="Courier New"/>
              </a:rPr>
              <a:t>(</a:t>
            </a:r>
            <a:r>
              <a:rPr lang="en" sz="1200">
                <a:solidFill>
                  <a:srgbClr val="2A00FF"/>
                </a:solidFill>
                <a:highlight>
                  <a:srgbClr val="FFFFFF"/>
                </a:highlight>
                <a:latin typeface="Courier New"/>
                <a:ea typeface="Courier New"/>
                <a:cs typeface="Courier New"/>
                <a:sym typeface="Courier New"/>
              </a:rPr>
              <a:t>"add"</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public</a:t>
            </a:r>
            <a:r>
              <a:rPr lang="en" sz="1200">
                <a:solidFill>
                  <a:schemeClr val="dk1"/>
                </a:solidFill>
                <a:highlight>
                  <a:srgbClr val="FFFFFF"/>
                </a:highlight>
                <a:latin typeface="Courier New"/>
                <a:ea typeface="Courier New"/>
                <a:cs typeface="Courier New"/>
                <a:sym typeface="Courier New"/>
              </a:rPr>
              <a:t> String showBooks()</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return</a:t>
            </a:r>
            <a:r>
              <a:rPr lang="en" sz="1200">
                <a:solidFill>
                  <a:schemeClr val="dk1"/>
                </a:solidFill>
                <a:highlight>
                  <a:srgbClr val="FFFFFF"/>
                </a:highlight>
                <a:latin typeface="Courier New"/>
                <a:ea typeface="Courier New"/>
                <a:cs typeface="Courier New"/>
                <a:sym typeface="Courier New"/>
              </a:rPr>
              <a:t> </a:t>
            </a:r>
            <a:r>
              <a:rPr lang="en" sz="1200">
                <a:solidFill>
                  <a:srgbClr val="2A00FF"/>
                </a:solidFill>
                <a:highlight>
                  <a:srgbClr val="FFFFFF"/>
                </a:highlight>
                <a:latin typeface="Courier New"/>
                <a:ea typeface="Courier New"/>
                <a:cs typeface="Courier New"/>
                <a:sym typeface="Courier New"/>
              </a:rPr>
              <a:t>"/book"</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646464"/>
                </a:solidFill>
                <a:highlight>
                  <a:srgbClr val="FFFFFF"/>
                </a:highlight>
                <a:latin typeface="Courier New"/>
                <a:ea typeface="Courier New"/>
                <a:cs typeface="Courier New"/>
                <a:sym typeface="Courier New"/>
              </a:rPr>
              <a:t>@GetMapping</a:t>
            </a:r>
            <a:r>
              <a:rPr lang="en" sz="1200">
                <a:solidFill>
                  <a:schemeClr val="dk1"/>
                </a:solidFill>
                <a:highlight>
                  <a:srgbClr val="FFFFFF"/>
                </a:highlight>
                <a:latin typeface="Courier New"/>
                <a:ea typeface="Courier New"/>
                <a:cs typeface="Courier New"/>
                <a:sym typeface="Courier New"/>
              </a:rPr>
              <a:t>(</a:t>
            </a:r>
            <a:r>
              <a:rPr lang="en" sz="1200">
                <a:solidFill>
                  <a:srgbClr val="2A00FF"/>
                </a:solidFill>
                <a:highlight>
                  <a:srgbClr val="FFFFFF"/>
                </a:highlight>
                <a:latin typeface="Courier New"/>
                <a:ea typeface="Courier New"/>
                <a:cs typeface="Courier New"/>
                <a:sym typeface="Courier New"/>
              </a:rPr>
              <a:t>"Manage-Books"</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public</a:t>
            </a:r>
            <a:r>
              <a:rPr lang="en" sz="1200">
                <a:solidFill>
                  <a:schemeClr val="dk1"/>
                </a:solidFill>
                <a:highlight>
                  <a:srgbClr val="FFFFFF"/>
                </a:highlight>
                <a:latin typeface="Courier New"/>
                <a:ea typeface="Courier New"/>
                <a:cs typeface="Courier New"/>
                <a:sym typeface="Courier New"/>
              </a:rPr>
              <a:t> String CheckBooks(Model </a:t>
            </a:r>
            <a:r>
              <a:rPr lang="en" sz="1200">
                <a:solidFill>
                  <a:srgbClr val="6A3E3E"/>
                </a:solidFill>
                <a:highlight>
                  <a:srgbClr val="FFFFFF"/>
                </a:highlight>
                <a:latin typeface="Courier New"/>
                <a:ea typeface="Courier New"/>
                <a:cs typeface="Courier New"/>
                <a:sym typeface="Courier New"/>
              </a:rPr>
              <a:t>model</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List&lt;Book&gt; </a:t>
            </a:r>
            <a:r>
              <a:rPr lang="en" sz="1200">
                <a:solidFill>
                  <a:srgbClr val="6A3E3E"/>
                </a:solidFill>
                <a:highlight>
                  <a:srgbClr val="FFFFFF"/>
                </a:highlight>
                <a:latin typeface="Courier New"/>
                <a:ea typeface="Courier New"/>
                <a:cs typeface="Courier New"/>
                <a:sym typeface="Courier New"/>
              </a:rPr>
              <a:t>books</a:t>
            </a:r>
            <a:r>
              <a:rPr lang="en" sz="1200">
                <a:solidFill>
                  <a:schemeClr val="dk1"/>
                </a:solidFill>
                <a:highlight>
                  <a:srgbClr val="FFFFFF"/>
                </a:highlight>
                <a:latin typeface="Courier New"/>
                <a:ea typeface="Courier New"/>
                <a:cs typeface="Courier New"/>
                <a:sym typeface="Courier New"/>
              </a:rPr>
              <a:t> = </a:t>
            </a:r>
            <a:r>
              <a:rPr lang="en" sz="1200">
                <a:solidFill>
                  <a:srgbClr val="0000C0"/>
                </a:solidFill>
                <a:highlight>
                  <a:srgbClr val="FFFFFF"/>
                </a:highlight>
                <a:latin typeface="Courier New"/>
                <a:ea typeface="Courier New"/>
                <a:cs typeface="Courier New"/>
                <a:sym typeface="Courier New"/>
              </a:rPr>
              <a:t>bookservice</a:t>
            </a:r>
            <a:r>
              <a:rPr lang="en" sz="1200">
                <a:solidFill>
                  <a:schemeClr val="dk1"/>
                </a:solidFill>
                <a:highlight>
                  <a:srgbClr val="FFFFFF"/>
                </a:highlight>
                <a:latin typeface="Courier New"/>
                <a:ea typeface="Courier New"/>
                <a:cs typeface="Courier New"/>
                <a:sym typeface="Courier New"/>
              </a:rPr>
              <a:t>.findAll();</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6A3E3E"/>
                </a:solidFill>
                <a:highlight>
                  <a:srgbClr val="FFFFFF"/>
                </a:highlight>
                <a:latin typeface="Courier New"/>
                <a:ea typeface="Courier New"/>
                <a:cs typeface="Courier New"/>
                <a:sym typeface="Courier New"/>
              </a:rPr>
              <a:t>model</a:t>
            </a:r>
            <a:r>
              <a:rPr lang="en" sz="1200">
                <a:solidFill>
                  <a:schemeClr val="dk1"/>
                </a:solidFill>
                <a:highlight>
                  <a:srgbClr val="FFFFFF"/>
                </a:highlight>
                <a:latin typeface="Courier New"/>
                <a:ea typeface="Courier New"/>
                <a:cs typeface="Courier New"/>
                <a:sym typeface="Courier New"/>
              </a:rPr>
              <a:t>.addAttribute(</a:t>
            </a:r>
            <a:r>
              <a:rPr lang="en" sz="1200">
                <a:solidFill>
                  <a:srgbClr val="2A00FF"/>
                </a:solidFill>
                <a:highlight>
                  <a:srgbClr val="FFFFFF"/>
                </a:highlight>
                <a:latin typeface="Courier New"/>
                <a:ea typeface="Courier New"/>
                <a:cs typeface="Courier New"/>
                <a:sym typeface="Courier New"/>
              </a:rPr>
              <a:t>"books"</a:t>
            </a:r>
            <a:r>
              <a:rPr lang="en" sz="1200">
                <a:solidFill>
                  <a:schemeClr val="dk1"/>
                </a:solidFill>
                <a:highlight>
                  <a:srgbClr val="FFFFFF"/>
                </a:highlight>
                <a:latin typeface="Courier New"/>
                <a:ea typeface="Courier New"/>
                <a:cs typeface="Courier New"/>
                <a:sym typeface="Courier New"/>
              </a:rPr>
              <a:t>,</a:t>
            </a:r>
            <a:r>
              <a:rPr lang="en" sz="1200">
                <a:solidFill>
                  <a:srgbClr val="6A3E3E"/>
                </a:solidFill>
                <a:highlight>
                  <a:srgbClr val="FFFFFF"/>
                </a:highlight>
                <a:latin typeface="Courier New"/>
                <a:ea typeface="Courier New"/>
                <a:cs typeface="Courier New"/>
                <a:sym typeface="Courier New"/>
              </a:rPr>
              <a:t>books</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return</a:t>
            </a:r>
            <a:r>
              <a:rPr lang="en" sz="1200">
                <a:solidFill>
                  <a:schemeClr val="dk1"/>
                </a:solidFill>
                <a:highlight>
                  <a:srgbClr val="FFFFFF"/>
                </a:highlight>
                <a:latin typeface="Courier New"/>
                <a:ea typeface="Courier New"/>
                <a:cs typeface="Courier New"/>
                <a:sym typeface="Courier New"/>
              </a:rPr>
              <a:t> </a:t>
            </a:r>
            <a:r>
              <a:rPr lang="en" sz="1200">
                <a:solidFill>
                  <a:srgbClr val="2A00FF"/>
                </a:solidFill>
                <a:highlight>
                  <a:srgbClr val="FFFFFF"/>
                </a:highlight>
                <a:latin typeface="Courier New"/>
                <a:ea typeface="Courier New"/>
                <a:cs typeface="Courier New"/>
                <a:sym typeface="Courier New"/>
              </a:rPr>
              <a:t>"Manage-Books"</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None/>
            </a:pPr>
            <a:r>
              <a:rPr lang="en" sz="1200">
                <a:solidFill>
                  <a:schemeClr val="dk1"/>
                </a:solidFill>
                <a:highlight>
                  <a:srgbClr val="FFFFFF"/>
                </a:highlight>
                <a:latin typeface="Courier New"/>
                <a:ea typeface="Courier New"/>
                <a:cs typeface="Courier New"/>
                <a:sym typeface="Courier New"/>
              </a:rPr>
              <a:t>	}</a:t>
            </a:r>
            <a:endParaRPr>
              <a:latin typeface="Calibri"/>
              <a:ea typeface="Calibri"/>
              <a:cs typeface="Calibri"/>
              <a:sym typeface="Calibri"/>
            </a:endParaRPr>
          </a:p>
        </p:txBody>
      </p:sp>
      <p:sp>
        <p:nvSpPr>
          <p:cNvPr id="149" name="Google Shape;149;p24"/>
          <p:cNvSpPr txBox="1"/>
          <p:nvPr/>
        </p:nvSpPr>
        <p:spPr>
          <a:xfrm>
            <a:off x="4410450" y="1020600"/>
            <a:ext cx="4626600" cy="3164700"/>
          </a:xfrm>
          <a:prstGeom prst="rect">
            <a:avLst/>
          </a:prstGeom>
          <a:noFill/>
          <a:ln>
            <a:noFill/>
          </a:ln>
        </p:spPr>
        <p:txBody>
          <a:bodyPr anchorCtr="0" anchor="t" bIns="91425" lIns="91425" spcFirstLastPara="1" rIns="91425" wrap="square" tIns="91425">
            <a:spAutoFit/>
          </a:bodyPr>
          <a:lstStyle/>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646464"/>
                </a:solidFill>
                <a:highlight>
                  <a:srgbClr val="FFFFFF"/>
                </a:highlight>
                <a:latin typeface="Courier New"/>
                <a:ea typeface="Courier New"/>
                <a:cs typeface="Courier New"/>
                <a:sym typeface="Courier New"/>
              </a:rPr>
              <a:t>@GetMapping</a:t>
            </a:r>
            <a:r>
              <a:rPr lang="en" sz="1200">
                <a:solidFill>
                  <a:schemeClr val="dk1"/>
                </a:solidFill>
                <a:highlight>
                  <a:srgbClr val="FFFFFF"/>
                </a:highlight>
                <a:latin typeface="Courier New"/>
                <a:ea typeface="Courier New"/>
                <a:cs typeface="Courier New"/>
                <a:sym typeface="Courier New"/>
              </a:rPr>
              <a:t>(</a:t>
            </a:r>
            <a:r>
              <a:rPr lang="en" sz="1200">
                <a:solidFill>
                  <a:srgbClr val="2A00FF"/>
                </a:solidFill>
                <a:highlight>
                  <a:srgbClr val="FFFFFF"/>
                </a:highlight>
                <a:latin typeface="Courier New"/>
                <a:ea typeface="Courier New"/>
                <a:cs typeface="Courier New"/>
                <a:sym typeface="Courier New"/>
              </a:rPr>
              <a:t>"update/{id}"</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public</a:t>
            </a:r>
            <a:r>
              <a:rPr lang="en" sz="1200">
                <a:solidFill>
                  <a:schemeClr val="dk1"/>
                </a:solidFill>
                <a:highlight>
                  <a:srgbClr val="FFFFFF"/>
                </a:highlight>
                <a:latin typeface="Courier New"/>
                <a:ea typeface="Courier New"/>
                <a:cs typeface="Courier New"/>
                <a:sym typeface="Courier New"/>
              </a:rPr>
              <a:t> String showUpdateBooks(</a:t>
            </a:r>
            <a:r>
              <a:rPr lang="en" sz="1200">
                <a:solidFill>
                  <a:srgbClr val="646464"/>
                </a:solidFill>
                <a:highlight>
                  <a:srgbClr val="FFFFFF"/>
                </a:highlight>
                <a:latin typeface="Courier New"/>
                <a:ea typeface="Courier New"/>
                <a:cs typeface="Courier New"/>
                <a:sym typeface="Courier New"/>
              </a:rPr>
              <a:t>@PathVariable</a:t>
            </a:r>
            <a:r>
              <a:rPr lang="en" sz="1200">
                <a:solidFill>
                  <a:schemeClr val="dk1"/>
                </a:solidFill>
                <a:highlight>
                  <a:srgbClr val="FFFFFF"/>
                </a:highlight>
                <a:latin typeface="Courier New"/>
                <a:ea typeface="Courier New"/>
                <a:cs typeface="Courier New"/>
                <a:sym typeface="Courier New"/>
              </a:rPr>
              <a:t> Integer </a:t>
            </a:r>
            <a:r>
              <a:rPr lang="en" sz="1200">
                <a:solidFill>
                  <a:srgbClr val="6A3E3E"/>
                </a:solidFill>
                <a:highlight>
                  <a:srgbClr val="FFFFFF"/>
                </a:highlight>
                <a:latin typeface="Courier New"/>
                <a:ea typeface="Courier New"/>
                <a:cs typeface="Courier New"/>
                <a:sym typeface="Courier New"/>
              </a:rPr>
              <a:t>id</a:t>
            </a:r>
            <a:r>
              <a:rPr lang="en" sz="1200">
                <a:solidFill>
                  <a:schemeClr val="dk1"/>
                </a:solidFill>
                <a:highlight>
                  <a:srgbClr val="FFFFFF"/>
                </a:highlight>
                <a:latin typeface="Courier New"/>
                <a:ea typeface="Courier New"/>
                <a:cs typeface="Courier New"/>
                <a:sym typeface="Courier New"/>
              </a:rPr>
              <a:t>,Model </a:t>
            </a:r>
            <a:r>
              <a:rPr lang="en" sz="1200">
                <a:solidFill>
                  <a:srgbClr val="6A3E3E"/>
                </a:solidFill>
                <a:highlight>
                  <a:srgbClr val="FFFFFF"/>
                </a:highlight>
                <a:latin typeface="Courier New"/>
                <a:ea typeface="Courier New"/>
                <a:cs typeface="Courier New"/>
                <a:sym typeface="Courier New"/>
              </a:rPr>
              <a:t>model</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Book </a:t>
            </a:r>
            <a:r>
              <a:rPr lang="en" sz="1200">
                <a:solidFill>
                  <a:srgbClr val="6A3E3E"/>
                </a:solidFill>
                <a:highlight>
                  <a:srgbClr val="FFFFFF"/>
                </a:highlight>
                <a:latin typeface="Courier New"/>
                <a:ea typeface="Courier New"/>
                <a:cs typeface="Courier New"/>
                <a:sym typeface="Courier New"/>
              </a:rPr>
              <a:t>book</a:t>
            </a:r>
            <a:r>
              <a:rPr lang="en" sz="1200">
                <a:solidFill>
                  <a:schemeClr val="dk1"/>
                </a:solidFill>
                <a:highlight>
                  <a:srgbClr val="FFFFFF"/>
                </a:highlight>
                <a:latin typeface="Courier New"/>
                <a:ea typeface="Courier New"/>
                <a:cs typeface="Courier New"/>
                <a:sym typeface="Courier New"/>
              </a:rPr>
              <a:t> = </a:t>
            </a:r>
            <a:r>
              <a:rPr b="1" lang="en" sz="1200">
                <a:solidFill>
                  <a:srgbClr val="7F0055"/>
                </a:solidFill>
                <a:highlight>
                  <a:srgbClr val="FFFFFF"/>
                </a:highlight>
                <a:latin typeface="Courier New"/>
                <a:ea typeface="Courier New"/>
                <a:cs typeface="Courier New"/>
                <a:sym typeface="Courier New"/>
              </a:rPr>
              <a:t>null</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Optional&lt;Book&gt; </a:t>
            </a:r>
            <a:r>
              <a:rPr lang="en" sz="1200">
                <a:solidFill>
                  <a:srgbClr val="6A3E3E"/>
                </a:solidFill>
                <a:highlight>
                  <a:srgbClr val="FFFFFF"/>
                </a:highlight>
                <a:latin typeface="Courier New"/>
                <a:ea typeface="Courier New"/>
                <a:cs typeface="Courier New"/>
                <a:sym typeface="Courier New"/>
              </a:rPr>
              <a:t>optionalbook</a:t>
            </a:r>
            <a:r>
              <a:rPr lang="en" sz="1200">
                <a:solidFill>
                  <a:schemeClr val="dk1"/>
                </a:solidFill>
                <a:highlight>
                  <a:srgbClr val="FFFFFF"/>
                </a:highlight>
                <a:latin typeface="Courier New"/>
                <a:ea typeface="Courier New"/>
                <a:cs typeface="Courier New"/>
                <a:sym typeface="Courier New"/>
              </a:rPr>
              <a:t> = </a:t>
            </a:r>
            <a:r>
              <a:rPr lang="en" sz="1200">
                <a:solidFill>
                  <a:srgbClr val="0000C0"/>
                </a:solidFill>
                <a:highlight>
                  <a:srgbClr val="FFFFFF"/>
                </a:highlight>
                <a:latin typeface="Courier New"/>
                <a:ea typeface="Courier New"/>
                <a:cs typeface="Courier New"/>
                <a:sym typeface="Courier New"/>
              </a:rPr>
              <a:t>bookservice</a:t>
            </a:r>
            <a:r>
              <a:rPr lang="en" sz="1200">
                <a:solidFill>
                  <a:schemeClr val="dk1"/>
                </a:solidFill>
                <a:highlight>
                  <a:srgbClr val="FFFFFF"/>
                </a:highlight>
                <a:latin typeface="Courier New"/>
                <a:ea typeface="Courier New"/>
                <a:cs typeface="Courier New"/>
                <a:sym typeface="Courier New"/>
              </a:rPr>
              <a:t>.findbyid(</a:t>
            </a:r>
            <a:r>
              <a:rPr lang="en" sz="1200">
                <a:solidFill>
                  <a:srgbClr val="6A3E3E"/>
                </a:solidFill>
                <a:highlight>
                  <a:srgbClr val="FFFFFF"/>
                </a:highlight>
                <a:latin typeface="Courier New"/>
                <a:ea typeface="Courier New"/>
                <a:cs typeface="Courier New"/>
                <a:sym typeface="Courier New"/>
              </a:rPr>
              <a:t>id</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if</a:t>
            </a:r>
            <a:r>
              <a:rPr lang="en" sz="1200">
                <a:solidFill>
                  <a:schemeClr val="dk1"/>
                </a:solidFill>
                <a:highlight>
                  <a:srgbClr val="FFFFFF"/>
                </a:highlight>
                <a:latin typeface="Courier New"/>
                <a:ea typeface="Courier New"/>
                <a:cs typeface="Courier New"/>
                <a:sym typeface="Courier New"/>
              </a:rPr>
              <a:t>(</a:t>
            </a:r>
            <a:r>
              <a:rPr lang="en" sz="1200">
                <a:solidFill>
                  <a:srgbClr val="6A3E3E"/>
                </a:solidFill>
                <a:highlight>
                  <a:srgbClr val="FFFFFF"/>
                </a:highlight>
                <a:latin typeface="Courier New"/>
                <a:ea typeface="Courier New"/>
                <a:cs typeface="Courier New"/>
                <a:sym typeface="Courier New"/>
              </a:rPr>
              <a:t>optionalbook</a:t>
            </a:r>
            <a:r>
              <a:rPr lang="en" sz="1200">
                <a:solidFill>
                  <a:schemeClr val="dk1"/>
                </a:solidFill>
                <a:highlight>
                  <a:srgbClr val="FFFFFF"/>
                </a:highlight>
                <a:latin typeface="Courier New"/>
                <a:ea typeface="Courier New"/>
                <a:cs typeface="Courier New"/>
                <a:sym typeface="Courier New"/>
              </a:rPr>
              <a:t>.isPresent())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6A3E3E"/>
                </a:solidFill>
                <a:highlight>
                  <a:srgbClr val="FFFFFF"/>
                </a:highlight>
                <a:latin typeface="Courier New"/>
                <a:ea typeface="Courier New"/>
                <a:cs typeface="Courier New"/>
                <a:sym typeface="Courier New"/>
              </a:rPr>
              <a:t>book</a:t>
            </a:r>
            <a:r>
              <a:rPr lang="en" sz="1200">
                <a:solidFill>
                  <a:schemeClr val="dk1"/>
                </a:solidFill>
                <a:highlight>
                  <a:srgbClr val="FFFFFF"/>
                </a:highlight>
                <a:latin typeface="Courier New"/>
                <a:ea typeface="Courier New"/>
                <a:cs typeface="Courier New"/>
                <a:sym typeface="Courier New"/>
              </a:rPr>
              <a:t> = </a:t>
            </a:r>
            <a:r>
              <a:rPr lang="en" sz="1200">
                <a:solidFill>
                  <a:srgbClr val="6A3E3E"/>
                </a:solidFill>
                <a:highlight>
                  <a:srgbClr val="FFFFFF"/>
                </a:highlight>
                <a:latin typeface="Courier New"/>
                <a:ea typeface="Courier New"/>
                <a:cs typeface="Courier New"/>
                <a:sym typeface="Courier New"/>
              </a:rPr>
              <a:t>optionalbook</a:t>
            </a:r>
            <a:r>
              <a:rPr lang="en" sz="1200">
                <a:solidFill>
                  <a:schemeClr val="dk1"/>
                </a:solidFill>
                <a:highlight>
                  <a:srgbClr val="FFFFFF"/>
                </a:highlight>
                <a:latin typeface="Courier New"/>
                <a:ea typeface="Courier New"/>
                <a:cs typeface="Courier New"/>
                <a:sym typeface="Courier New"/>
              </a:rPr>
              <a:t>.get();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else</a:t>
            </a:r>
            <a:endParaRPr b="1" sz="1200">
              <a:solidFill>
                <a:srgbClr val="7F0055"/>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return</a:t>
            </a:r>
            <a:r>
              <a:rPr lang="en" sz="1200">
                <a:solidFill>
                  <a:schemeClr val="dk1"/>
                </a:solidFill>
                <a:highlight>
                  <a:srgbClr val="FFFFFF"/>
                </a:highlight>
                <a:latin typeface="Courier New"/>
                <a:ea typeface="Courier New"/>
                <a:cs typeface="Courier New"/>
                <a:sym typeface="Courier New"/>
              </a:rPr>
              <a:t> </a:t>
            </a:r>
            <a:r>
              <a:rPr lang="en" sz="1200">
                <a:solidFill>
                  <a:srgbClr val="2A00FF"/>
                </a:solidFill>
                <a:highlight>
                  <a:srgbClr val="FFFFFF"/>
                </a:highlight>
                <a:latin typeface="Courier New"/>
                <a:ea typeface="Courier New"/>
                <a:cs typeface="Courier New"/>
                <a:sym typeface="Courier New"/>
              </a:rPr>
              <a:t>"redirect:/error/No Book With ID : "</a:t>
            </a:r>
            <a:r>
              <a:rPr lang="en" sz="1200">
                <a:solidFill>
                  <a:schemeClr val="dk1"/>
                </a:solidFill>
                <a:highlight>
                  <a:srgbClr val="FFFFFF"/>
                </a:highlight>
                <a:latin typeface="Courier New"/>
                <a:ea typeface="Courier New"/>
                <a:cs typeface="Courier New"/>
                <a:sym typeface="Courier New"/>
              </a:rPr>
              <a:t>+</a:t>
            </a:r>
            <a:r>
              <a:rPr lang="en" sz="1200">
                <a:solidFill>
                  <a:srgbClr val="6A3E3E"/>
                </a:solidFill>
                <a:highlight>
                  <a:srgbClr val="FFFFFF"/>
                </a:highlight>
                <a:latin typeface="Courier New"/>
                <a:ea typeface="Courier New"/>
                <a:cs typeface="Courier New"/>
                <a:sym typeface="Courier New"/>
              </a:rPr>
              <a:t>id</a:t>
            </a:r>
            <a:r>
              <a:rPr lang="en" sz="1200">
                <a:solidFill>
                  <a:schemeClr val="dk1"/>
                </a:solidFill>
                <a:highlight>
                  <a:srgbClr val="FFFFFF"/>
                </a:highlight>
                <a:latin typeface="Courier New"/>
                <a:ea typeface="Courier New"/>
                <a:cs typeface="Courier New"/>
                <a:sym typeface="Courier New"/>
              </a:rPr>
              <a:t>+</a:t>
            </a:r>
            <a:r>
              <a:rPr lang="en" sz="1200">
                <a:solidFill>
                  <a:srgbClr val="2A00FF"/>
                </a:solidFill>
                <a:highlight>
                  <a:srgbClr val="FFFFFF"/>
                </a:highlight>
                <a:latin typeface="Courier New"/>
                <a:ea typeface="Courier New"/>
                <a:cs typeface="Courier New"/>
                <a:sym typeface="Courier New"/>
              </a:rPr>
              <a:t>" Found"</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6A3E3E"/>
                </a:solidFill>
                <a:highlight>
                  <a:srgbClr val="FFFFFF"/>
                </a:highlight>
                <a:latin typeface="Courier New"/>
                <a:ea typeface="Courier New"/>
                <a:cs typeface="Courier New"/>
                <a:sym typeface="Courier New"/>
              </a:rPr>
              <a:t>model</a:t>
            </a:r>
            <a:r>
              <a:rPr lang="en" sz="1200">
                <a:solidFill>
                  <a:schemeClr val="dk1"/>
                </a:solidFill>
                <a:highlight>
                  <a:srgbClr val="FFFFFF"/>
                </a:highlight>
                <a:latin typeface="Courier New"/>
                <a:ea typeface="Courier New"/>
                <a:cs typeface="Courier New"/>
                <a:sym typeface="Courier New"/>
              </a:rPr>
              <a:t>.addAttribute(</a:t>
            </a:r>
            <a:r>
              <a:rPr lang="en" sz="1200">
                <a:solidFill>
                  <a:srgbClr val="2A00FF"/>
                </a:solidFill>
                <a:highlight>
                  <a:srgbClr val="FFFFFF"/>
                </a:highlight>
                <a:latin typeface="Courier New"/>
                <a:ea typeface="Courier New"/>
                <a:cs typeface="Courier New"/>
                <a:sym typeface="Courier New"/>
              </a:rPr>
              <a:t>"book"</a:t>
            </a:r>
            <a:r>
              <a:rPr lang="en" sz="1200">
                <a:solidFill>
                  <a:schemeClr val="dk1"/>
                </a:solidFill>
                <a:highlight>
                  <a:srgbClr val="FFFFFF"/>
                </a:highlight>
                <a:latin typeface="Courier New"/>
                <a:ea typeface="Courier New"/>
                <a:cs typeface="Courier New"/>
                <a:sym typeface="Courier New"/>
              </a:rPr>
              <a:t>,</a:t>
            </a:r>
            <a:r>
              <a:rPr lang="en" sz="1200">
                <a:solidFill>
                  <a:srgbClr val="6A3E3E"/>
                </a:solidFill>
                <a:highlight>
                  <a:srgbClr val="FFFFFF"/>
                </a:highlight>
                <a:latin typeface="Courier New"/>
                <a:ea typeface="Courier New"/>
                <a:cs typeface="Courier New"/>
                <a:sym typeface="Courier New"/>
              </a:rPr>
              <a:t>book</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b="1" lang="en" sz="1200">
                <a:solidFill>
                  <a:srgbClr val="7F0055"/>
                </a:solidFill>
                <a:highlight>
                  <a:srgbClr val="FFFFFF"/>
                </a:highlight>
                <a:latin typeface="Courier New"/>
                <a:ea typeface="Courier New"/>
                <a:cs typeface="Courier New"/>
                <a:sym typeface="Courier New"/>
              </a:rPr>
              <a:t>return</a:t>
            </a:r>
            <a:r>
              <a:rPr lang="en" sz="1200">
                <a:solidFill>
                  <a:schemeClr val="dk1"/>
                </a:solidFill>
                <a:highlight>
                  <a:srgbClr val="FFFFFF"/>
                </a:highlight>
                <a:latin typeface="Courier New"/>
                <a:ea typeface="Courier New"/>
                <a:cs typeface="Courier New"/>
                <a:sym typeface="Courier New"/>
              </a:rPr>
              <a:t> </a:t>
            </a:r>
            <a:r>
              <a:rPr lang="en" sz="1200">
                <a:solidFill>
                  <a:srgbClr val="2A00FF"/>
                </a:solidFill>
                <a:highlight>
                  <a:srgbClr val="FFFFFF"/>
                </a:highlight>
                <a:latin typeface="Courier New"/>
                <a:ea typeface="Courier New"/>
                <a:cs typeface="Courier New"/>
                <a:sym typeface="Courier New"/>
              </a:rPr>
              <a:t>"Update-Book"</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25400" rtl="0" algn="l">
              <a:lnSpc>
                <a:spcPct val="80000"/>
              </a:lnSpc>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0" rtl="0" algn="l">
              <a:lnSpc>
                <a:spcPct val="80000"/>
              </a:lnSpc>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55" name="Google Shape;155;p25"/>
          <p:cNvSpPr txBox="1"/>
          <p:nvPr>
            <p:ph type="title"/>
          </p:nvPr>
        </p:nvSpPr>
        <p:spPr>
          <a:xfrm>
            <a:off x="432744" y="191698"/>
            <a:ext cx="2910900" cy="33300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Sample Code Snippets</a:t>
            </a:r>
            <a:endParaRPr/>
          </a:p>
        </p:txBody>
      </p:sp>
      <p:sp>
        <p:nvSpPr>
          <p:cNvPr id="156" name="Google Shape;156;p25"/>
          <p:cNvSpPr txBox="1"/>
          <p:nvPr>
            <p:ph idx="12" type="sldNum"/>
          </p:nvPr>
        </p:nvSpPr>
        <p:spPr>
          <a:xfrm>
            <a:off x="295825" y="4879175"/>
            <a:ext cx="1852500" cy="24690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157" name="Google Shape;157;p25"/>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158" name="Google Shape;158;p25"/>
          <p:cNvSpPr txBox="1"/>
          <p:nvPr/>
        </p:nvSpPr>
        <p:spPr>
          <a:xfrm>
            <a:off x="432750" y="952900"/>
            <a:ext cx="3725400" cy="4368900"/>
          </a:xfrm>
          <a:prstGeom prst="rect">
            <a:avLst/>
          </a:prstGeom>
          <a:noFill/>
          <a:ln>
            <a:noFill/>
          </a:ln>
        </p:spPr>
        <p:txBody>
          <a:bodyPr anchorCtr="0" anchor="t" bIns="91425" lIns="91425" spcFirstLastPara="1" rIns="91425" wrap="square" tIns="91425">
            <a:spAutoFit/>
          </a:bodyPr>
          <a:lstStyle/>
          <a:p>
            <a:pPr indent="0" lvl="0" marL="25400" rtl="0" algn="l">
              <a:lnSpc>
                <a:spcPct val="115000"/>
              </a:lnSpc>
              <a:spcBef>
                <a:spcPts val="1000"/>
              </a:spcBef>
              <a:spcAft>
                <a:spcPts val="0"/>
              </a:spcAft>
              <a:buClr>
                <a:schemeClr val="dk1"/>
              </a:buClr>
              <a:buSzPts val="1100"/>
              <a:buFont typeface="Arial"/>
              <a:buNone/>
            </a:pPr>
            <a:r>
              <a:rPr lang="en" sz="1000">
                <a:solidFill>
                  <a:srgbClr val="646464"/>
                </a:solidFill>
                <a:highlight>
                  <a:srgbClr val="FFFFFF"/>
                </a:highlight>
              </a:rPr>
              <a:t>         @Controller</a:t>
            </a:r>
            <a:endParaRPr sz="1000">
              <a:solidFill>
                <a:srgbClr val="646464"/>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b="1" lang="en" sz="1000">
                <a:solidFill>
                  <a:srgbClr val="7F0055"/>
                </a:solidFill>
                <a:highlight>
                  <a:srgbClr val="FFFFFF"/>
                </a:highlight>
              </a:rPr>
              <a:t>public</a:t>
            </a:r>
            <a:r>
              <a:rPr lang="en" sz="1000">
                <a:solidFill>
                  <a:schemeClr val="dk1"/>
                </a:solidFill>
                <a:highlight>
                  <a:srgbClr val="FFFFFF"/>
                </a:highlight>
              </a:rPr>
              <a:t> </a:t>
            </a:r>
            <a:r>
              <a:rPr b="1" lang="en" sz="1000">
                <a:solidFill>
                  <a:srgbClr val="7F0055"/>
                </a:solidFill>
                <a:highlight>
                  <a:srgbClr val="FFFFFF"/>
                </a:highlight>
              </a:rPr>
              <a:t>class</a:t>
            </a:r>
            <a:r>
              <a:rPr lang="en" sz="1000">
                <a:solidFill>
                  <a:schemeClr val="dk1"/>
                </a:solidFill>
                <a:highlight>
                  <a:srgbClr val="FFFFFF"/>
                </a:highlight>
              </a:rPr>
              <a:t> PaymentController {</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lang="en" sz="1000">
                <a:solidFill>
                  <a:srgbClr val="646464"/>
                </a:solidFill>
                <a:highlight>
                  <a:srgbClr val="FFFFFF"/>
                </a:highlight>
              </a:rPr>
              <a:t>@Autowired</a:t>
            </a:r>
            <a:endParaRPr sz="1000">
              <a:solidFill>
                <a:srgbClr val="646464"/>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b="1" lang="en" sz="1000">
                <a:solidFill>
                  <a:srgbClr val="7F0055"/>
                </a:solidFill>
                <a:highlight>
                  <a:srgbClr val="FFFFFF"/>
                </a:highlight>
              </a:rPr>
              <a:t>private</a:t>
            </a:r>
            <a:r>
              <a:rPr lang="en" sz="1000">
                <a:solidFill>
                  <a:schemeClr val="dk1"/>
                </a:solidFill>
                <a:highlight>
                  <a:srgbClr val="FFFFFF"/>
                </a:highlight>
              </a:rPr>
              <a:t> UserRepositories </a:t>
            </a:r>
            <a:r>
              <a:rPr lang="en" sz="1000">
                <a:solidFill>
                  <a:srgbClr val="0000C0"/>
                </a:solidFill>
                <a:highlight>
                  <a:srgbClr val="FFFFFF"/>
                </a:highlight>
              </a:rPr>
              <a:t>repo</a:t>
            </a:r>
            <a:r>
              <a:rPr lang="en" sz="1000">
                <a:solidFill>
                  <a:schemeClr val="dk1"/>
                </a:solidFill>
                <a:highlight>
                  <a:srgbClr val="FFFFFF"/>
                </a:highlight>
              </a:rPr>
              <a:t>;</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lang="en" sz="1000">
                <a:solidFill>
                  <a:srgbClr val="646464"/>
                </a:solidFill>
                <a:highlight>
                  <a:srgbClr val="FFFFFF"/>
                </a:highlight>
              </a:rPr>
              <a:t>@GetMapping</a:t>
            </a:r>
            <a:r>
              <a:rPr lang="en" sz="1000">
                <a:solidFill>
                  <a:schemeClr val="dk1"/>
                </a:solidFill>
                <a:highlight>
                  <a:srgbClr val="FFFFFF"/>
                </a:highlight>
              </a:rPr>
              <a:t>(</a:t>
            </a:r>
            <a:r>
              <a:rPr lang="en" sz="1000">
                <a:solidFill>
                  <a:srgbClr val="2A00FF"/>
                </a:solidFill>
                <a:highlight>
                  <a:srgbClr val="FFFFFF"/>
                </a:highlight>
              </a:rPr>
              <a:t>"/showpurchasebooks"</a:t>
            </a:r>
            <a:r>
              <a:rPr lang="en" sz="1000">
                <a:solidFill>
                  <a:schemeClr val="dk1"/>
                </a:solidFill>
                <a:highlight>
                  <a:srgbClr val="FFFFFF"/>
                </a:highlight>
              </a:rPr>
              <a:t>)</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b="1" lang="en" sz="1000">
                <a:solidFill>
                  <a:srgbClr val="7F0055"/>
                </a:solidFill>
                <a:highlight>
                  <a:srgbClr val="FFFFFF"/>
                </a:highlight>
              </a:rPr>
              <a:t>public</a:t>
            </a:r>
            <a:r>
              <a:rPr lang="en" sz="1000">
                <a:solidFill>
                  <a:schemeClr val="dk1"/>
                </a:solidFill>
                <a:highlight>
                  <a:srgbClr val="FFFFFF"/>
                </a:highlight>
              </a:rPr>
              <a:t> String ShowBooksPage() {</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b="1" lang="en" sz="1000">
                <a:solidFill>
                  <a:srgbClr val="7F0055"/>
                </a:solidFill>
                <a:highlight>
                  <a:srgbClr val="FFFFFF"/>
                </a:highlight>
              </a:rPr>
              <a:t>return</a:t>
            </a:r>
            <a:r>
              <a:rPr lang="en" sz="1000">
                <a:solidFill>
                  <a:schemeClr val="dk1"/>
                </a:solidFill>
                <a:highlight>
                  <a:srgbClr val="FFFFFF"/>
                </a:highlight>
              </a:rPr>
              <a:t> </a:t>
            </a:r>
            <a:r>
              <a:rPr lang="en" sz="1000">
                <a:solidFill>
                  <a:srgbClr val="2A00FF"/>
                </a:solidFill>
                <a:highlight>
                  <a:srgbClr val="FFFFFF"/>
                </a:highlight>
              </a:rPr>
              <a:t>"viewall"</a:t>
            </a:r>
            <a:r>
              <a:rPr lang="en" sz="1000">
                <a:solidFill>
                  <a:schemeClr val="dk1"/>
                </a:solidFill>
                <a:highlight>
                  <a:srgbClr val="FFFFFF"/>
                </a:highlight>
              </a:rPr>
              <a:t>;</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lang="en" sz="1000">
                <a:solidFill>
                  <a:srgbClr val="646464"/>
                </a:solidFill>
                <a:highlight>
                  <a:srgbClr val="FFFFFF"/>
                </a:highlight>
              </a:rPr>
              <a:t>@GetMapping</a:t>
            </a:r>
            <a:r>
              <a:rPr lang="en" sz="1000">
                <a:solidFill>
                  <a:schemeClr val="dk1"/>
                </a:solidFill>
                <a:highlight>
                  <a:srgbClr val="FFFFFF"/>
                </a:highlight>
              </a:rPr>
              <a:t>(</a:t>
            </a:r>
            <a:r>
              <a:rPr lang="en" sz="1000">
                <a:solidFill>
                  <a:srgbClr val="2A00FF"/>
                </a:solidFill>
                <a:highlight>
                  <a:srgbClr val="FFFFFF"/>
                </a:highlight>
              </a:rPr>
              <a:t>"/buybooks"</a:t>
            </a:r>
            <a:r>
              <a:rPr lang="en" sz="1000">
                <a:solidFill>
                  <a:schemeClr val="dk1"/>
                </a:solidFill>
                <a:highlight>
                  <a:srgbClr val="FFFFFF"/>
                </a:highlight>
              </a:rPr>
              <a:t>)</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b="1" lang="en" sz="1000">
                <a:solidFill>
                  <a:srgbClr val="7F0055"/>
                </a:solidFill>
                <a:highlight>
                  <a:srgbClr val="FFFFFF"/>
                </a:highlight>
              </a:rPr>
              <a:t>public</a:t>
            </a:r>
            <a:r>
              <a:rPr lang="en" sz="1000">
                <a:solidFill>
                  <a:schemeClr val="dk1"/>
                </a:solidFill>
                <a:highlight>
                  <a:srgbClr val="FFFFFF"/>
                </a:highlight>
              </a:rPr>
              <a:t> String ShowPaymentPage() {</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b="1" lang="en" sz="1000">
                <a:solidFill>
                  <a:srgbClr val="7F0055"/>
                </a:solidFill>
                <a:highlight>
                  <a:srgbClr val="FFFFFF"/>
                </a:highlight>
              </a:rPr>
              <a:t>return</a:t>
            </a:r>
            <a:r>
              <a:rPr lang="en" sz="1000">
                <a:solidFill>
                  <a:schemeClr val="dk1"/>
                </a:solidFill>
                <a:highlight>
                  <a:srgbClr val="FFFFFF"/>
                </a:highlight>
              </a:rPr>
              <a:t> </a:t>
            </a:r>
            <a:r>
              <a:rPr lang="en" sz="1000">
                <a:solidFill>
                  <a:srgbClr val="2A00FF"/>
                </a:solidFill>
                <a:highlight>
                  <a:srgbClr val="FFFFFF"/>
                </a:highlight>
              </a:rPr>
              <a:t>"buybooks"</a:t>
            </a:r>
            <a:r>
              <a:rPr lang="en" sz="1000">
                <a:solidFill>
                  <a:schemeClr val="dk1"/>
                </a:solidFill>
                <a:highlight>
                  <a:srgbClr val="FFFFFF"/>
                </a:highlight>
              </a:rPr>
              <a:t>;</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t/>
            </a:r>
            <a:endParaRPr sz="1000">
              <a:solidFill>
                <a:srgbClr val="646464"/>
              </a:solidFill>
              <a:highlight>
                <a:srgbClr val="FFFFFF"/>
              </a:highlight>
            </a:endParaRPr>
          </a:p>
          <a:p>
            <a:pPr indent="0" lvl="0" marL="0" rtl="0" algn="l">
              <a:spcBef>
                <a:spcPts val="1000"/>
              </a:spcBef>
              <a:spcAft>
                <a:spcPts val="0"/>
              </a:spcAft>
              <a:buNone/>
            </a:pPr>
            <a:r>
              <a:rPr lang="en">
                <a:latin typeface="Calibri"/>
                <a:ea typeface="Calibri"/>
                <a:cs typeface="Calibri"/>
                <a:sym typeface="Calibri"/>
              </a:rPr>
              <a:t>                                                                                                                      </a:t>
            </a:r>
            <a:endParaRPr>
              <a:latin typeface="Calibri"/>
              <a:ea typeface="Calibri"/>
              <a:cs typeface="Calibri"/>
              <a:sym typeface="Calibri"/>
            </a:endParaRPr>
          </a:p>
        </p:txBody>
      </p:sp>
      <p:sp>
        <p:nvSpPr>
          <p:cNvPr id="159" name="Google Shape;159;p25"/>
          <p:cNvSpPr txBox="1"/>
          <p:nvPr/>
        </p:nvSpPr>
        <p:spPr>
          <a:xfrm>
            <a:off x="4866700" y="952900"/>
            <a:ext cx="4305000" cy="2842500"/>
          </a:xfrm>
          <a:prstGeom prst="rect">
            <a:avLst/>
          </a:prstGeom>
          <a:noFill/>
          <a:ln>
            <a:noFill/>
          </a:ln>
        </p:spPr>
        <p:txBody>
          <a:bodyPr anchorCtr="0" anchor="t" bIns="91425" lIns="91425" spcFirstLastPara="1" rIns="91425" wrap="square" tIns="91425">
            <a:spAutoFit/>
          </a:bodyPr>
          <a:lstStyle/>
          <a:p>
            <a:pPr indent="0" lvl="0" marL="25400" rtl="0" algn="l">
              <a:lnSpc>
                <a:spcPct val="115000"/>
              </a:lnSpc>
              <a:spcBef>
                <a:spcPts val="1000"/>
              </a:spcBef>
              <a:spcAft>
                <a:spcPts val="0"/>
              </a:spcAft>
              <a:buClr>
                <a:schemeClr val="dk1"/>
              </a:buClr>
              <a:buSzPts val="1100"/>
              <a:buFont typeface="Arial"/>
              <a:buNone/>
            </a:pPr>
            <a:r>
              <a:rPr lang="en" sz="1000">
                <a:solidFill>
                  <a:srgbClr val="646464"/>
                </a:solidFill>
                <a:highlight>
                  <a:srgbClr val="FFFFFF"/>
                </a:highlight>
              </a:rPr>
              <a:t>@PostMapping</a:t>
            </a:r>
            <a:r>
              <a:rPr lang="en" sz="1000">
                <a:solidFill>
                  <a:schemeClr val="dk1"/>
                </a:solidFill>
                <a:highlight>
                  <a:srgbClr val="FFFFFF"/>
                </a:highlight>
              </a:rPr>
              <a:t>(</a:t>
            </a:r>
            <a:r>
              <a:rPr lang="en" sz="1000">
                <a:solidFill>
                  <a:srgbClr val="2A00FF"/>
                </a:solidFill>
                <a:highlight>
                  <a:srgbClr val="FFFFFF"/>
                </a:highlight>
              </a:rPr>
              <a:t>"/userdetails"</a:t>
            </a:r>
            <a:r>
              <a:rPr lang="en" sz="1000">
                <a:solidFill>
                  <a:schemeClr val="dk1"/>
                </a:solidFill>
                <a:highlight>
                  <a:srgbClr val="FFFFFF"/>
                </a:highlight>
              </a:rPr>
              <a:t>)</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b="1" lang="en" sz="1000">
                <a:solidFill>
                  <a:srgbClr val="7F0055"/>
                </a:solidFill>
                <a:highlight>
                  <a:srgbClr val="FFFFFF"/>
                </a:highlight>
              </a:rPr>
              <a:t>public</a:t>
            </a:r>
            <a:r>
              <a:rPr lang="en" sz="1000">
                <a:solidFill>
                  <a:schemeClr val="dk1"/>
                </a:solidFill>
                <a:highlight>
                  <a:srgbClr val="FFFFFF"/>
                </a:highlight>
              </a:rPr>
              <a:t> String adduser(</a:t>
            </a:r>
            <a:r>
              <a:rPr lang="en" sz="1000">
                <a:solidFill>
                  <a:srgbClr val="646464"/>
                </a:solidFill>
                <a:highlight>
                  <a:srgbClr val="FFFFFF"/>
                </a:highlight>
              </a:rPr>
              <a:t>@ModelAttribute</a:t>
            </a:r>
            <a:r>
              <a:rPr lang="en" sz="1000">
                <a:solidFill>
                  <a:schemeClr val="dk1"/>
                </a:solidFill>
                <a:highlight>
                  <a:srgbClr val="FFFFFF"/>
                </a:highlight>
              </a:rPr>
              <a:t> User </a:t>
            </a:r>
            <a:r>
              <a:rPr lang="en" sz="1000">
                <a:solidFill>
                  <a:srgbClr val="6A3E3E"/>
                </a:solidFill>
                <a:highlight>
                  <a:srgbClr val="FFFFFF"/>
                </a:highlight>
              </a:rPr>
              <a:t>user</a:t>
            </a:r>
            <a:r>
              <a:rPr lang="en" sz="1000">
                <a:solidFill>
                  <a:schemeClr val="dk1"/>
                </a:solidFill>
                <a:highlight>
                  <a:srgbClr val="FFFFFF"/>
                </a:highlight>
              </a:rPr>
              <a:t>) {</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lang="en" sz="1000">
                <a:solidFill>
                  <a:srgbClr val="0000C0"/>
                </a:solidFill>
                <a:highlight>
                  <a:srgbClr val="FFFFFF"/>
                </a:highlight>
              </a:rPr>
              <a:t>repo</a:t>
            </a:r>
            <a:r>
              <a:rPr lang="en" sz="1000">
                <a:solidFill>
                  <a:schemeClr val="dk1"/>
                </a:solidFill>
                <a:highlight>
                  <a:srgbClr val="FFFFFF"/>
                </a:highlight>
              </a:rPr>
              <a:t>.save(</a:t>
            </a:r>
            <a:r>
              <a:rPr lang="en" sz="1000">
                <a:solidFill>
                  <a:srgbClr val="6A3E3E"/>
                </a:solidFill>
                <a:highlight>
                  <a:srgbClr val="FFFFFF"/>
                </a:highlight>
              </a:rPr>
              <a:t>user</a:t>
            </a:r>
            <a:r>
              <a:rPr lang="en" sz="1000">
                <a:solidFill>
                  <a:schemeClr val="dk1"/>
                </a:solidFill>
                <a:highlight>
                  <a:srgbClr val="FFFFFF"/>
                </a:highlight>
              </a:rPr>
              <a:t>);</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r>
              <a:rPr b="1" lang="en" sz="1000">
                <a:solidFill>
                  <a:srgbClr val="7F0055"/>
                </a:solidFill>
                <a:highlight>
                  <a:srgbClr val="FFFFFF"/>
                </a:highlight>
              </a:rPr>
              <a:t>return</a:t>
            </a:r>
            <a:r>
              <a:rPr lang="en" sz="1000">
                <a:solidFill>
                  <a:schemeClr val="dk1"/>
                </a:solidFill>
                <a:highlight>
                  <a:srgbClr val="FFFFFF"/>
                </a:highlight>
              </a:rPr>
              <a:t> </a:t>
            </a:r>
            <a:r>
              <a:rPr lang="en" sz="1000">
                <a:solidFill>
                  <a:srgbClr val="2A00FF"/>
                </a:solidFill>
                <a:highlight>
                  <a:srgbClr val="FFFFFF"/>
                </a:highlight>
              </a:rPr>
              <a:t>"confirm"</a:t>
            </a:r>
            <a:r>
              <a:rPr lang="en" sz="1000">
                <a:solidFill>
                  <a:schemeClr val="dk1"/>
                </a:solidFill>
                <a:highlight>
                  <a:srgbClr val="FFFFFF"/>
                </a:highlight>
              </a:rPr>
              <a:t>;</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	}</a:t>
            </a:r>
            <a:endParaRPr sz="1000">
              <a:solidFill>
                <a:schemeClr val="dk1"/>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t/>
            </a:r>
            <a:endParaRPr sz="1000">
              <a:solidFill>
                <a:srgbClr val="646464"/>
              </a:solidFill>
              <a:highlight>
                <a:srgbClr val="FFFFFF"/>
              </a:highlight>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rPr>
              <a:t>}</a:t>
            </a:r>
            <a:endParaRPr sz="1000">
              <a:solidFill>
                <a:schemeClr val="dk1"/>
              </a:solidFill>
              <a:highlight>
                <a:srgbClr val="FFFFFF"/>
              </a:highlight>
            </a:endParaRPr>
          </a:p>
          <a:p>
            <a:pPr indent="0" lvl="0" marL="0" rtl="0" algn="l">
              <a:spcBef>
                <a:spcPts val="1000"/>
              </a:spcBef>
              <a:spcAft>
                <a:spcPts val="0"/>
              </a:spcAft>
              <a:buNone/>
            </a:pPr>
            <a:r>
              <a:t/>
            </a: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6"/>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65" name="Google Shape;165;p26"/>
          <p:cNvSpPr txBox="1"/>
          <p:nvPr>
            <p:ph type="title"/>
          </p:nvPr>
        </p:nvSpPr>
        <p:spPr>
          <a:xfrm>
            <a:off x="432744" y="191698"/>
            <a:ext cx="2910900" cy="33300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Sample Code Snippets</a:t>
            </a:r>
            <a:endParaRPr/>
          </a:p>
        </p:txBody>
      </p:sp>
      <p:sp>
        <p:nvSpPr>
          <p:cNvPr id="166" name="Google Shape;166;p26"/>
          <p:cNvSpPr txBox="1"/>
          <p:nvPr>
            <p:ph idx="12" type="sldNum"/>
          </p:nvPr>
        </p:nvSpPr>
        <p:spPr>
          <a:xfrm>
            <a:off x="295825" y="4879175"/>
            <a:ext cx="1852500" cy="24690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167" name="Google Shape;167;p26"/>
          <p:cNvSpPr txBox="1"/>
          <p:nvPr>
            <p:ph idx="11" type="ftr"/>
          </p:nvPr>
        </p:nvSpPr>
        <p:spPr>
          <a:xfrm>
            <a:off x="8325288" y="4938020"/>
            <a:ext cx="519000" cy="2469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lang="en"/>
              <a:t>Confidential</a:t>
            </a:r>
            <a:endParaRPr/>
          </a:p>
        </p:txBody>
      </p:sp>
      <p:sp>
        <p:nvSpPr>
          <p:cNvPr id="168" name="Google Shape;168;p26"/>
          <p:cNvSpPr txBox="1"/>
          <p:nvPr/>
        </p:nvSpPr>
        <p:spPr>
          <a:xfrm>
            <a:off x="4743150" y="1020600"/>
            <a:ext cx="4101300" cy="3570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t/>
            </a:r>
            <a:endParaRPr>
              <a:latin typeface="Calibri"/>
              <a:ea typeface="Calibri"/>
              <a:cs typeface="Calibri"/>
              <a:sym typeface="Calibri"/>
            </a:endParaRPr>
          </a:p>
        </p:txBody>
      </p:sp>
      <p:sp>
        <p:nvSpPr>
          <p:cNvPr id="169" name="Google Shape;169;p26"/>
          <p:cNvSpPr txBox="1"/>
          <p:nvPr/>
        </p:nvSpPr>
        <p:spPr>
          <a:xfrm>
            <a:off x="395275" y="752450"/>
            <a:ext cx="8277900" cy="45870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1100">
                <a:solidFill>
                  <a:schemeClr val="dk1"/>
                </a:solidFill>
              </a:rPr>
              <a:t>@PutMapping("/admin/approve/{id}")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public ResponseEntity&lt;String&gt; approveUser(@PathVariable Integer id)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Optional&lt;User&gt; user = userrepo.findById(id);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if (user == null)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return new ResponseEntity&lt;&gt;("User not found", HttpStatus.NOT_FOUND);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user.ifPresent(u -&gt; u.setApporved(true));</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user.ifPresent(u -&gt; userrepo.save(u));</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return new ResponseEntity&lt;&gt;("User approved successfully", HttpStatus.OK);</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@PutMapping("/admin/issuebook/{userId}/{bookId}")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public ResponseEntity&lt;String&gt; issueBook(@PathVariable("userId") Integer userId,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@PathVariable("bookId") Integer bookId)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Optional&lt;User&gt; user = userrepo.findById(userId);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Optional&lt;Book&gt; book = bookrepo.findById(bookId);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if (user == null)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return new ResponseEntity&lt;&gt;("User not found", HttpStatus.NOT_FOUND);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 else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if (book == null)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return new ResponseEntity&lt;&gt;("Book not found", HttpStatus.NOT_FOUND);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List&lt;Integer&gt; issued = user.get().getBooksIssued()==null?new     ArrayList&lt;Integer&gt;():user.get().getBooksIssued();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issued.add(bookId);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user.get().setBooksIssued(issued);</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user.ifPresent(u -&gt; userrepo.save(u));</a:t>
            </a:r>
            <a:endParaRPr sz="1100">
              <a:solidFill>
                <a:schemeClr val="dk1"/>
              </a:solidFill>
            </a:endParaRPr>
          </a:p>
          <a:p>
            <a:pPr indent="0" lvl="0" marL="0" rtl="0" algn="l">
              <a:lnSpc>
                <a:spcPct val="80000"/>
              </a:lnSpc>
              <a:spcBef>
                <a:spcPts val="0"/>
              </a:spcBef>
              <a:spcAft>
                <a:spcPts val="0"/>
              </a:spcAft>
              <a:buNone/>
            </a:pPr>
            <a:r>
              <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return new ResponseEntity&lt;&gt;("Book issued successfully", HttpStatus.OK);</a:t>
            </a:r>
            <a:endParaRPr sz="1100">
              <a:solidFill>
                <a:schemeClr val="dk1"/>
              </a:solidFill>
            </a:endParaRPr>
          </a:p>
          <a:p>
            <a:pPr indent="0" lvl="0" marL="0" rtl="0" algn="l">
              <a:lnSpc>
                <a:spcPct val="80000"/>
              </a:lnSpc>
              <a:spcBef>
                <a:spcPts val="0"/>
              </a:spcBef>
              <a:spcAft>
                <a:spcPts val="0"/>
              </a:spcAft>
              <a:buNone/>
            </a:pPr>
            <a:r>
              <a:rPr lang="en" sz="1100">
                <a:solidFill>
                  <a:schemeClr val="dk1"/>
                </a:solidFill>
              </a:rPr>
              <a:t>	}</a:t>
            </a:r>
            <a:endParaRPr sz="1100">
              <a:solidFill>
                <a:schemeClr val="dk1"/>
              </a:solidFill>
            </a:endParaRPr>
          </a:p>
          <a:p>
            <a:pPr indent="0" lvl="0" marL="0" rtl="0" algn="l">
              <a:spcBef>
                <a:spcPts val="0"/>
              </a:spcBef>
              <a:spcAft>
                <a:spcPts val="0"/>
              </a:spcAft>
              <a:buNone/>
            </a:pPr>
            <a:r>
              <a:t/>
            </a:r>
            <a:endParaRPr sz="1100"/>
          </a:p>
          <a:p>
            <a:pPr indent="0" lvl="0" marL="0" rtl="0" algn="l">
              <a:spcBef>
                <a:spcPts val="0"/>
              </a:spcBef>
              <a:spcAft>
                <a:spcPts val="0"/>
              </a:spcAft>
              <a:buNone/>
            </a:pPr>
            <a:r>
              <a:rPr lang="en" sz="1100"/>
              <a:t>	</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7"/>
          <p:cNvSpPr/>
          <p:nvPr/>
        </p:nvSpPr>
        <p:spPr>
          <a:xfrm>
            <a:off x="0" y="725138"/>
            <a:ext cx="9144000" cy="273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75" name="Google Shape;175;p27"/>
          <p:cNvSpPr txBox="1"/>
          <p:nvPr>
            <p:ph type="title"/>
          </p:nvPr>
        </p:nvSpPr>
        <p:spPr>
          <a:xfrm>
            <a:off x="314869" y="180973"/>
            <a:ext cx="2910900" cy="333000"/>
          </a:xfrm>
          <a:prstGeom prst="rect">
            <a:avLst/>
          </a:prstGeom>
          <a:noFill/>
          <a:ln>
            <a:noFill/>
          </a:ln>
        </p:spPr>
        <p:txBody>
          <a:bodyPr anchorCtr="0" anchor="t" bIns="0" lIns="0" spcFirstLastPara="1" rIns="0" wrap="square" tIns="9525">
            <a:spAutoFit/>
          </a:bodyPr>
          <a:lstStyle/>
          <a:p>
            <a:pPr indent="0" lvl="0" marL="12700" rtl="0" algn="l">
              <a:lnSpc>
                <a:spcPct val="100000"/>
              </a:lnSpc>
              <a:spcBef>
                <a:spcPts val="0"/>
              </a:spcBef>
              <a:spcAft>
                <a:spcPts val="0"/>
              </a:spcAft>
              <a:buNone/>
            </a:pPr>
            <a:r>
              <a:rPr lang="en"/>
              <a:t>Sample Code Snippets</a:t>
            </a:r>
            <a:endParaRPr/>
          </a:p>
        </p:txBody>
      </p:sp>
      <p:sp>
        <p:nvSpPr>
          <p:cNvPr id="176" name="Google Shape;176;p27"/>
          <p:cNvSpPr txBox="1"/>
          <p:nvPr>
            <p:ph idx="12" type="sldNum"/>
          </p:nvPr>
        </p:nvSpPr>
        <p:spPr>
          <a:xfrm>
            <a:off x="295825" y="4879175"/>
            <a:ext cx="1852500" cy="246900"/>
          </a:xfrm>
          <a:prstGeom prst="rect">
            <a:avLst/>
          </a:prstGeom>
          <a:noFill/>
          <a:ln>
            <a:noFill/>
          </a:ln>
        </p:spPr>
        <p:txBody>
          <a:bodyPr anchorCtr="0" anchor="t" bIns="0" lIns="0" spcFirstLastPara="1" rIns="0" wrap="square" tIns="475">
            <a:spAutoFit/>
          </a:bodyPr>
          <a:lstStyle/>
          <a:p>
            <a:pPr indent="0" lvl="0" marL="25400" rtl="0" algn="l">
              <a:lnSpc>
                <a:spcPct val="100000"/>
              </a:lnSpc>
              <a:spcBef>
                <a:spcPts val="0"/>
              </a:spcBef>
              <a:spcAft>
                <a:spcPts val="0"/>
              </a:spcAft>
              <a:buNone/>
            </a:pPr>
            <a:fld id="{00000000-1234-1234-1234-123412341234}" type="slidenum">
              <a:rPr b="1" lang="en">
                <a:latin typeface="Arial"/>
                <a:ea typeface="Arial"/>
                <a:cs typeface="Arial"/>
                <a:sym typeface="Arial"/>
              </a:rPr>
              <a:t>‹#›</a:t>
            </a:fld>
            <a:r>
              <a:rPr b="1" lang="en">
                <a:latin typeface="Arial"/>
                <a:ea typeface="Arial"/>
                <a:cs typeface="Arial"/>
                <a:sym typeface="Arial"/>
              </a:rPr>
              <a:t> </a:t>
            </a:r>
            <a:r>
              <a:rPr lang="en"/>
              <a:t>| © 2018 QuEST Global Services Pte Ltd.</a:t>
            </a:r>
            <a:endParaRPr/>
          </a:p>
        </p:txBody>
      </p:sp>
      <p:sp>
        <p:nvSpPr>
          <p:cNvPr id="177" name="Google Shape;177;p27"/>
          <p:cNvSpPr txBox="1"/>
          <p:nvPr>
            <p:ph idx="11" type="ftr"/>
          </p:nvPr>
        </p:nvSpPr>
        <p:spPr>
          <a:xfrm>
            <a:off x="6109600" y="1118500"/>
            <a:ext cx="2734800" cy="3710100"/>
          </a:xfrm>
          <a:prstGeom prst="rect">
            <a:avLst/>
          </a:prstGeom>
          <a:noFill/>
          <a:ln>
            <a:noFill/>
          </a:ln>
        </p:spPr>
        <p:txBody>
          <a:bodyPr anchorCtr="0" anchor="t" bIns="0" lIns="0" spcFirstLastPara="1" rIns="0" wrap="square" tIns="475">
            <a:spAutoFit/>
          </a:bodyPr>
          <a:lstStyle/>
          <a:p>
            <a:pPr indent="0" lvl="0" marL="12700" rtl="0" algn="l">
              <a:lnSpc>
                <a:spcPct val="100000"/>
              </a:lnSpc>
              <a:spcBef>
                <a:spcPts val="0"/>
              </a:spcBef>
              <a:spcAft>
                <a:spcPts val="0"/>
              </a:spcAft>
              <a:buNone/>
            </a:pPr>
            <a:r>
              <a:rPr b="1" lang="en" sz="1000">
                <a:solidFill>
                  <a:srgbClr val="7F0055"/>
                </a:solidFill>
                <a:highlight>
                  <a:srgbClr val="FFFFFF"/>
                </a:highlight>
                <a:latin typeface="Courier New"/>
                <a:ea typeface="Courier New"/>
                <a:cs typeface="Courier New"/>
                <a:sym typeface="Courier New"/>
              </a:rPr>
              <a:t>return</a:t>
            </a:r>
            <a:r>
              <a:rPr lang="en" sz="1000">
                <a:solidFill>
                  <a:schemeClr val="dk1"/>
                </a:solidFill>
                <a:highlight>
                  <a:srgbClr val="FFFFFF"/>
                </a:highlight>
                <a:latin typeface="Courier New"/>
                <a:ea typeface="Courier New"/>
                <a:cs typeface="Courier New"/>
                <a:sym typeface="Courier New"/>
              </a:rPr>
              <a:t> </a:t>
            </a:r>
            <a:r>
              <a:rPr lang="en" sz="1000">
                <a:solidFill>
                  <a:srgbClr val="2A00FF"/>
                </a:solidFill>
                <a:highlight>
                  <a:srgbClr val="FFFFFF"/>
                </a:highlight>
                <a:latin typeface="Courier New"/>
                <a:ea typeface="Courier New"/>
                <a:cs typeface="Courier New"/>
                <a:sym typeface="Courier New"/>
              </a:rPr>
              <a:t>"redirect:/error/No User With ID : "</a:t>
            </a:r>
            <a:r>
              <a:rPr lang="en" sz="1000">
                <a:solidFill>
                  <a:schemeClr val="dk1"/>
                </a:solidFill>
                <a:highlight>
                  <a:srgbClr val="FFFFFF"/>
                </a:highlight>
                <a:latin typeface="Courier New"/>
                <a:ea typeface="Courier New"/>
                <a:cs typeface="Courier New"/>
                <a:sym typeface="Courier New"/>
              </a:rPr>
              <a:t> + </a:t>
            </a:r>
            <a:r>
              <a:rPr lang="en" sz="1000">
                <a:solidFill>
                  <a:srgbClr val="6A3E3E"/>
                </a:solidFill>
                <a:highlight>
                  <a:srgbClr val="FFFFFF"/>
                </a:highlight>
                <a:latin typeface="Courier New"/>
                <a:ea typeface="Courier New"/>
                <a:cs typeface="Courier New"/>
                <a:sym typeface="Courier New"/>
              </a:rPr>
              <a:t>id</a:t>
            </a:r>
            <a:r>
              <a:rPr lang="en" sz="1000">
                <a:solidFill>
                  <a:schemeClr val="dk1"/>
                </a:solidFill>
                <a:highlight>
                  <a:srgbClr val="FFFFFF"/>
                </a:highlight>
                <a:latin typeface="Courier New"/>
                <a:ea typeface="Courier New"/>
                <a:cs typeface="Courier New"/>
                <a:sym typeface="Courier New"/>
              </a:rPr>
              <a:t> + </a:t>
            </a:r>
            <a:r>
              <a:rPr lang="en" sz="1000">
                <a:solidFill>
                  <a:srgbClr val="2A00FF"/>
                </a:solidFill>
                <a:highlight>
                  <a:srgbClr val="FFFFFF"/>
                </a:highlight>
                <a:latin typeface="Courier New"/>
                <a:ea typeface="Courier New"/>
                <a:cs typeface="Courier New"/>
                <a:sym typeface="Courier New"/>
              </a:rPr>
              <a:t>" Found"</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r>
              <a:rPr lang="en" sz="1000">
                <a:solidFill>
                  <a:srgbClr val="6A3E3E"/>
                </a:solidFill>
                <a:highlight>
                  <a:srgbClr val="FFFFFF"/>
                </a:highlight>
                <a:latin typeface="Courier New"/>
                <a:ea typeface="Courier New"/>
                <a:cs typeface="Courier New"/>
                <a:sym typeface="Courier New"/>
              </a:rPr>
              <a:t>model</a:t>
            </a:r>
            <a:r>
              <a:rPr lang="en" sz="1000">
                <a:solidFill>
                  <a:schemeClr val="dk1"/>
                </a:solidFill>
                <a:highlight>
                  <a:srgbClr val="FFFFFF"/>
                </a:highlight>
                <a:latin typeface="Courier New"/>
                <a:ea typeface="Courier New"/>
                <a:cs typeface="Courier New"/>
                <a:sym typeface="Courier New"/>
              </a:rPr>
              <a:t>.addAttribute(</a:t>
            </a:r>
            <a:r>
              <a:rPr lang="en" sz="1000">
                <a:solidFill>
                  <a:srgbClr val="2A00FF"/>
                </a:solidFill>
                <a:highlight>
                  <a:srgbClr val="FFFFFF"/>
                </a:highlight>
                <a:latin typeface="Courier New"/>
                <a:ea typeface="Courier New"/>
                <a:cs typeface="Courier New"/>
                <a:sym typeface="Courier New"/>
              </a:rPr>
              <a:t>"User"</a:t>
            </a:r>
            <a:r>
              <a:rPr lang="en" sz="1000">
                <a:solidFill>
                  <a:schemeClr val="dk1"/>
                </a:solidFill>
                <a:highlight>
                  <a:srgbClr val="FFFFFF"/>
                </a:highlight>
                <a:latin typeface="Courier New"/>
                <a:ea typeface="Courier New"/>
                <a:cs typeface="Courier New"/>
                <a:sym typeface="Courier New"/>
              </a:rPr>
              <a:t>, </a:t>
            </a:r>
            <a:r>
              <a:rPr lang="en" sz="1000">
                <a:solidFill>
                  <a:srgbClr val="6A3E3E"/>
                </a:solidFill>
                <a:highlight>
                  <a:srgbClr val="FFFFFF"/>
                </a:highlight>
                <a:latin typeface="Courier New"/>
                <a:ea typeface="Courier New"/>
                <a:cs typeface="Courier New"/>
                <a:sym typeface="Courier New"/>
              </a:rPr>
              <a:t>user</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return</a:t>
            </a:r>
            <a:r>
              <a:rPr lang="en" sz="1000">
                <a:solidFill>
                  <a:schemeClr val="dk1"/>
                </a:solidFill>
                <a:highlight>
                  <a:srgbClr val="FFFFFF"/>
                </a:highlight>
                <a:latin typeface="Courier New"/>
                <a:ea typeface="Courier New"/>
                <a:cs typeface="Courier New"/>
                <a:sym typeface="Courier New"/>
              </a:rPr>
              <a:t> </a:t>
            </a:r>
            <a:r>
              <a:rPr lang="en" sz="1000">
                <a:solidFill>
                  <a:srgbClr val="2A00FF"/>
                </a:solidFill>
                <a:highlight>
                  <a:srgbClr val="FFFFFF"/>
                </a:highlight>
                <a:latin typeface="Courier New"/>
                <a:ea typeface="Courier New"/>
                <a:cs typeface="Courier New"/>
                <a:sym typeface="Courier New"/>
              </a:rPr>
              <a:t>"Update-User"</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r>
              <a:rPr lang="en" sz="1000">
                <a:solidFill>
                  <a:srgbClr val="646464"/>
                </a:solidFill>
                <a:highlight>
                  <a:srgbClr val="FFFFFF"/>
                </a:highlight>
                <a:latin typeface="Courier New"/>
                <a:ea typeface="Courier New"/>
                <a:cs typeface="Courier New"/>
                <a:sym typeface="Courier New"/>
              </a:rPr>
              <a:t>@PostMapping</a:t>
            </a:r>
            <a:r>
              <a:rPr lang="en" sz="1000">
                <a:solidFill>
                  <a:schemeClr val="dk1"/>
                </a:solidFill>
                <a:highlight>
                  <a:srgbClr val="FFFFFF"/>
                </a:highlight>
                <a:latin typeface="Courier New"/>
                <a:ea typeface="Courier New"/>
                <a:cs typeface="Courier New"/>
                <a:sym typeface="Courier New"/>
              </a:rPr>
              <a:t>(</a:t>
            </a:r>
            <a:r>
              <a:rPr lang="en" sz="1000">
                <a:solidFill>
                  <a:srgbClr val="2A00FF"/>
                </a:solidFill>
                <a:highlight>
                  <a:srgbClr val="FFFFFF"/>
                </a:highlight>
                <a:latin typeface="Courier New"/>
                <a:ea typeface="Courier New"/>
                <a:cs typeface="Courier New"/>
                <a:sym typeface="Courier New"/>
              </a:rPr>
              <a:t>"update"</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public</a:t>
            </a:r>
            <a:r>
              <a:rPr lang="en" sz="1000">
                <a:solidFill>
                  <a:schemeClr val="dk1"/>
                </a:solidFill>
                <a:highlight>
                  <a:srgbClr val="FFFFFF"/>
                </a:highlight>
                <a:latin typeface="Courier New"/>
                <a:ea typeface="Courier New"/>
                <a:cs typeface="Courier New"/>
                <a:sym typeface="Courier New"/>
              </a:rPr>
              <a:t> String updateUser(</a:t>
            </a:r>
            <a:r>
              <a:rPr lang="en" sz="1000">
                <a:solidFill>
                  <a:srgbClr val="646464"/>
                </a:solidFill>
                <a:highlight>
                  <a:srgbClr val="FFFFFF"/>
                </a:highlight>
                <a:latin typeface="Courier New"/>
                <a:ea typeface="Courier New"/>
                <a:cs typeface="Courier New"/>
                <a:sym typeface="Courier New"/>
              </a:rPr>
              <a:t>@ModelAttribute</a:t>
            </a:r>
            <a:r>
              <a:rPr lang="en" sz="1000">
                <a:solidFill>
                  <a:schemeClr val="dk1"/>
                </a:solidFill>
                <a:highlight>
                  <a:srgbClr val="FFFFFF"/>
                </a:highlight>
                <a:latin typeface="Courier New"/>
                <a:ea typeface="Courier New"/>
                <a:cs typeface="Courier New"/>
                <a:sym typeface="Courier New"/>
              </a:rPr>
              <a:t> User </a:t>
            </a:r>
            <a:r>
              <a:rPr lang="en" sz="1000">
                <a:solidFill>
                  <a:srgbClr val="6A3E3E"/>
                </a:solidFill>
                <a:highlight>
                  <a:srgbClr val="FFFFFF"/>
                </a:highlight>
                <a:latin typeface="Courier New"/>
                <a:ea typeface="Courier New"/>
                <a:cs typeface="Courier New"/>
                <a:sym typeface="Courier New"/>
              </a:rPr>
              <a:t>user</a:t>
            </a: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r>
              <a:rPr lang="en" sz="1000">
                <a:solidFill>
                  <a:srgbClr val="0000C0"/>
                </a:solidFill>
                <a:highlight>
                  <a:srgbClr val="FFFFFF"/>
                </a:highlight>
                <a:latin typeface="Courier New"/>
                <a:ea typeface="Courier New"/>
                <a:cs typeface="Courier New"/>
                <a:sym typeface="Courier New"/>
              </a:rPr>
              <a:t>userservice</a:t>
            </a:r>
            <a:r>
              <a:rPr lang="en" sz="1000">
                <a:solidFill>
                  <a:schemeClr val="dk1"/>
                </a:solidFill>
                <a:highlight>
                  <a:srgbClr val="FFFFFF"/>
                </a:highlight>
                <a:latin typeface="Courier New"/>
                <a:ea typeface="Courier New"/>
                <a:cs typeface="Courier New"/>
                <a:sym typeface="Courier New"/>
              </a:rPr>
              <a:t>.savemyuser(</a:t>
            </a:r>
            <a:r>
              <a:rPr lang="en" sz="1000">
                <a:solidFill>
                  <a:srgbClr val="6A3E3E"/>
                </a:solidFill>
                <a:highlight>
                  <a:srgbClr val="FFFFFF"/>
                </a:highlight>
                <a:latin typeface="Courier New"/>
                <a:ea typeface="Courier New"/>
                <a:cs typeface="Courier New"/>
                <a:sym typeface="Courier New"/>
              </a:rPr>
              <a:t>user</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return</a:t>
            </a:r>
            <a:r>
              <a:rPr lang="en" sz="1000">
                <a:solidFill>
                  <a:schemeClr val="dk1"/>
                </a:solidFill>
                <a:highlight>
                  <a:srgbClr val="FFFFFF"/>
                </a:highlight>
                <a:latin typeface="Courier New"/>
                <a:ea typeface="Courier New"/>
                <a:cs typeface="Courier New"/>
                <a:sym typeface="Courier New"/>
              </a:rPr>
              <a:t> </a:t>
            </a:r>
            <a:r>
              <a:rPr lang="en" sz="1000">
                <a:solidFill>
                  <a:srgbClr val="2A00FF"/>
                </a:solidFill>
                <a:highlight>
                  <a:srgbClr val="FFFFFF"/>
                </a:highlight>
                <a:latin typeface="Courier New"/>
                <a:ea typeface="Courier New"/>
                <a:cs typeface="Courier New"/>
                <a:sym typeface="Courier New"/>
              </a:rPr>
              <a:t>"redirect:/"</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12700" rtl="0" algn="l">
              <a:lnSpc>
                <a:spcPct val="100000"/>
              </a:lnSpc>
              <a:spcBef>
                <a:spcPts val="1000"/>
              </a:spcBef>
              <a:spcAft>
                <a:spcPts val="0"/>
              </a:spcAft>
              <a:buNone/>
            </a:pPr>
            <a:r>
              <a:rPr lang="en"/>
              <a:t>}</a:t>
            </a:r>
            <a:endParaRPr/>
          </a:p>
        </p:txBody>
      </p:sp>
      <p:sp>
        <p:nvSpPr>
          <p:cNvPr id="178" name="Google Shape;178;p27"/>
          <p:cNvSpPr txBox="1"/>
          <p:nvPr/>
        </p:nvSpPr>
        <p:spPr>
          <a:xfrm>
            <a:off x="2910550" y="842975"/>
            <a:ext cx="2734800" cy="4758900"/>
          </a:xfrm>
          <a:prstGeom prst="rect">
            <a:avLst/>
          </a:prstGeom>
          <a:noFill/>
          <a:ln>
            <a:noFill/>
          </a:ln>
        </p:spPr>
        <p:txBody>
          <a:bodyPr anchorCtr="0" anchor="t" bIns="91425" lIns="91425" spcFirstLastPara="1" rIns="91425" wrap="square" tIns="91425">
            <a:spAutoFit/>
          </a:bodyPr>
          <a:lstStyle/>
          <a:p>
            <a:pPr indent="0" lvl="0" marL="25400" rtl="0" algn="l">
              <a:lnSpc>
                <a:spcPct val="115000"/>
              </a:lnSpc>
              <a:spcBef>
                <a:spcPts val="1000"/>
              </a:spcBef>
              <a:spcAft>
                <a:spcPts val="0"/>
              </a:spcAft>
              <a:buClr>
                <a:schemeClr val="dk1"/>
              </a:buClr>
              <a:buSzPts val="1100"/>
              <a:buFont typeface="Arial"/>
              <a:buNone/>
            </a:pPr>
            <a:r>
              <a:rPr lang="en" sz="1000">
                <a:solidFill>
                  <a:srgbClr val="646464"/>
                </a:solidFill>
                <a:highlight>
                  <a:srgbClr val="FFFFFF"/>
                </a:highlight>
                <a:latin typeface="Courier New"/>
                <a:ea typeface="Courier New"/>
                <a:cs typeface="Courier New"/>
                <a:sym typeface="Courier New"/>
              </a:rPr>
              <a:t>@GetMapping</a:t>
            </a:r>
            <a:r>
              <a:rPr lang="en" sz="1000">
                <a:solidFill>
                  <a:schemeClr val="dk1"/>
                </a:solidFill>
                <a:highlight>
                  <a:srgbClr val="FFFFFF"/>
                </a:highlight>
                <a:latin typeface="Courier New"/>
                <a:ea typeface="Courier New"/>
                <a:cs typeface="Courier New"/>
                <a:sym typeface="Courier New"/>
              </a:rPr>
              <a:t>(</a:t>
            </a:r>
            <a:r>
              <a:rPr lang="en" sz="1000">
                <a:solidFill>
                  <a:srgbClr val="2A00FF"/>
                </a:solidFill>
                <a:highlight>
                  <a:srgbClr val="FFFFFF"/>
                </a:highlight>
                <a:latin typeface="Courier New"/>
                <a:ea typeface="Courier New"/>
                <a:cs typeface="Courier New"/>
                <a:sym typeface="Courier New"/>
              </a:rPr>
              <a:t>"add"</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public</a:t>
            </a:r>
            <a:r>
              <a:rPr lang="en" sz="1000">
                <a:solidFill>
                  <a:schemeClr val="dk1"/>
                </a:solidFill>
                <a:highlight>
                  <a:srgbClr val="FFFFFF"/>
                </a:highlight>
                <a:latin typeface="Courier New"/>
                <a:ea typeface="Courier New"/>
                <a:cs typeface="Courier New"/>
                <a:sym typeface="Courier New"/>
              </a:rPr>
              <a:t> String showUsers()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Clr>
                <a:schemeClr val="dk1"/>
              </a:buClr>
              <a:buSzPts val="1100"/>
              <a:buFont typeface="Arial"/>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return</a:t>
            </a:r>
            <a:r>
              <a:rPr lang="en" sz="1000">
                <a:solidFill>
                  <a:schemeClr val="dk1"/>
                </a:solidFill>
                <a:highlight>
                  <a:srgbClr val="FFFFFF"/>
                </a:highlight>
                <a:latin typeface="Courier New"/>
                <a:ea typeface="Courier New"/>
                <a:cs typeface="Courier New"/>
                <a:sym typeface="Courier New"/>
              </a:rPr>
              <a:t> </a:t>
            </a:r>
            <a:r>
              <a:rPr lang="en" sz="1000">
                <a:solidFill>
                  <a:srgbClr val="2A00FF"/>
                </a:solidFill>
                <a:highlight>
                  <a:srgbClr val="FFFFFF"/>
                </a:highlight>
                <a:latin typeface="Courier New"/>
                <a:ea typeface="Courier New"/>
                <a:cs typeface="Courier New"/>
                <a:sym typeface="Courier New"/>
              </a:rPr>
              <a:t>"/"</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lang="en" sz="1000">
                <a:solidFill>
                  <a:srgbClr val="646464"/>
                </a:solidFill>
                <a:highlight>
                  <a:srgbClr val="FFFFFF"/>
                </a:highlight>
                <a:latin typeface="Courier New"/>
                <a:ea typeface="Courier New"/>
                <a:cs typeface="Courier New"/>
                <a:sym typeface="Courier New"/>
              </a:rPr>
              <a:t>@GetMapping</a:t>
            </a:r>
            <a:r>
              <a:rPr lang="en" sz="1000">
                <a:solidFill>
                  <a:schemeClr val="dk1"/>
                </a:solidFill>
                <a:highlight>
                  <a:srgbClr val="FFFFFF"/>
                </a:highlight>
                <a:latin typeface="Courier New"/>
                <a:ea typeface="Courier New"/>
                <a:cs typeface="Courier New"/>
                <a:sym typeface="Courier New"/>
              </a:rPr>
              <a:t>(</a:t>
            </a:r>
            <a:r>
              <a:rPr lang="en" sz="1000">
                <a:solidFill>
                  <a:srgbClr val="2A00FF"/>
                </a:solidFill>
                <a:highlight>
                  <a:srgbClr val="FFFFFF"/>
                </a:highlight>
                <a:latin typeface="Courier New"/>
                <a:ea typeface="Courier New"/>
                <a:cs typeface="Courier New"/>
                <a:sym typeface="Courier New"/>
              </a:rPr>
              <a:t>"update/{id}"</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public</a:t>
            </a:r>
            <a:r>
              <a:rPr lang="en" sz="1000">
                <a:solidFill>
                  <a:schemeClr val="dk1"/>
                </a:solidFill>
                <a:highlight>
                  <a:srgbClr val="FFFFFF"/>
                </a:highlight>
                <a:latin typeface="Courier New"/>
                <a:ea typeface="Courier New"/>
                <a:cs typeface="Courier New"/>
                <a:sym typeface="Courier New"/>
              </a:rPr>
              <a:t> String showUpdateUsers(</a:t>
            </a:r>
            <a:r>
              <a:rPr lang="en" sz="1000">
                <a:solidFill>
                  <a:srgbClr val="646464"/>
                </a:solidFill>
                <a:highlight>
                  <a:srgbClr val="FFFFFF"/>
                </a:highlight>
                <a:latin typeface="Courier New"/>
                <a:ea typeface="Courier New"/>
                <a:cs typeface="Courier New"/>
                <a:sym typeface="Courier New"/>
              </a:rPr>
              <a:t>@PathVariable</a:t>
            </a:r>
            <a:r>
              <a:rPr lang="en" sz="1000">
                <a:solidFill>
                  <a:schemeClr val="dk1"/>
                </a:solidFill>
                <a:highlight>
                  <a:srgbClr val="FFFFFF"/>
                </a:highlight>
                <a:latin typeface="Courier New"/>
                <a:ea typeface="Courier New"/>
                <a:cs typeface="Courier New"/>
                <a:sym typeface="Courier New"/>
              </a:rPr>
              <a:t> Integer </a:t>
            </a:r>
            <a:r>
              <a:rPr lang="en" sz="1000">
                <a:solidFill>
                  <a:srgbClr val="6A3E3E"/>
                </a:solidFill>
                <a:highlight>
                  <a:srgbClr val="FFFFFF"/>
                </a:highlight>
                <a:latin typeface="Courier New"/>
                <a:ea typeface="Courier New"/>
                <a:cs typeface="Courier New"/>
                <a:sym typeface="Courier New"/>
              </a:rPr>
              <a:t>id</a:t>
            </a:r>
            <a:r>
              <a:rPr lang="en" sz="1000">
                <a:solidFill>
                  <a:schemeClr val="dk1"/>
                </a:solidFill>
                <a:highlight>
                  <a:srgbClr val="FFFFFF"/>
                </a:highlight>
                <a:latin typeface="Courier New"/>
                <a:ea typeface="Courier New"/>
                <a:cs typeface="Courier New"/>
                <a:sym typeface="Courier New"/>
              </a:rPr>
              <a:t>, Model </a:t>
            </a:r>
            <a:r>
              <a:rPr lang="en" sz="1000">
                <a:solidFill>
                  <a:srgbClr val="6A3E3E"/>
                </a:solidFill>
                <a:highlight>
                  <a:srgbClr val="FFFFFF"/>
                </a:highlight>
                <a:latin typeface="Courier New"/>
                <a:ea typeface="Courier New"/>
                <a:cs typeface="Courier New"/>
                <a:sym typeface="Courier New"/>
              </a:rPr>
              <a:t>model</a:t>
            </a: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User </a:t>
            </a:r>
            <a:r>
              <a:rPr lang="en" sz="1000">
                <a:solidFill>
                  <a:srgbClr val="6A3E3E"/>
                </a:solidFill>
                <a:highlight>
                  <a:srgbClr val="FFFFFF"/>
                </a:highlight>
                <a:latin typeface="Courier New"/>
                <a:ea typeface="Courier New"/>
                <a:cs typeface="Courier New"/>
                <a:sym typeface="Courier New"/>
              </a:rPr>
              <a:t>user</a:t>
            </a:r>
            <a:r>
              <a:rPr lang="en" sz="1000">
                <a:solidFill>
                  <a:schemeClr val="dk1"/>
                </a:solidFill>
                <a:highlight>
                  <a:srgbClr val="FFFFFF"/>
                </a:highlight>
                <a:latin typeface="Courier New"/>
                <a:ea typeface="Courier New"/>
                <a:cs typeface="Courier New"/>
                <a:sym typeface="Courier New"/>
              </a:rPr>
              <a:t> = </a:t>
            </a:r>
            <a:r>
              <a:rPr b="1" lang="en" sz="1000">
                <a:solidFill>
                  <a:srgbClr val="7F0055"/>
                </a:solidFill>
                <a:highlight>
                  <a:srgbClr val="FFFFFF"/>
                </a:highlight>
                <a:latin typeface="Courier New"/>
                <a:ea typeface="Courier New"/>
                <a:cs typeface="Courier New"/>
                <a:sym typeface="Courier New"/>
              </a:rPr>
              <a:t>null</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Optional&lt;User&gt; </a:t>
            </a:r>
            <a:r>
              <a:rPr lang="en" sz="1000">
                <a:solidFill>
                  <a:srgbClr val="6A3E3E"/>
                </a:solidFill>
                <a:highlight>
                  <a:srgbClr val="FFFFFF"/>
                </a:highlight>
                <a:latin typeface="Courier New"/>
                <a:ea typeface="Courier New"/>
                <a:cs typeface="Courier New"/>
                <a:sym typeface="Courier New"/>
              </a:rPr>
              <a:t>optionaluser</a:t>
            </a:r>
            <a:r>
              <a:rPr lang="en" sz="1000">
                <a:solidFill>
                  <a:schemeClr val="dk1"/>
                </a:solidFill>
                <a:highlight>
                  <a:srgbClr val="FFFFFF"/>
                </a:highlight>
                <a:latin typeface="Courier New"/>
                <a:ea typeface="Courier New"/>
                <a:cs typeface="Courier New"/>
                <a:sym typeface="Courier New"/>
              </a:rPr>
              <a:t> = </a:t>
            </a:r>
            <a:r>
              <a:rPr b="1" lang="en" sz="1000">
                <a:solidFill>
                  <a:srgbClr val="7F0055"/>
                </a:solidFill>
                <a:highlight>
                  <a:srgbClr val="FFFFFF"/>
                </a:highlight>
                <a:latin typeface="Courier New"/>
                <a:ea typeface="Courier New"/>
                <a:cs typeface="Courier New"/>
                <a:sym typeface="Courier New"/>
              </a:rPr>
              <a:t>this</a:t>
            </a:r>
            <a:r>
              <a:rPr lang="en" sz="1000">
                <a:solidFill>
                  <a:schemeClr val="dk1"/>
                </a:solidFill>
                <a:highlight>
                  <a:srgbClr val="FFFFFF"/>
                </a:highlight>
                <a:latin typeface="Courier New"/>
                <a:ea typeface="Courier New"/>
                <a:cs typeface="Courier New"/>
                <a:sym typeface="Courier New"/>
              </a:rPr>
              <a:t>.</a:t>
            </a:r>
            <a:r>
              <a:rPr lang="en" sz="1000">
                <a:solidFill>
                  <a:srgbClr val="0000C0"/>
                </a:solidFill>
                <a:highlight>
                  <a:srgbClr val="FFFFFF"/>
                </a:highlight>
                <a:latin typeface="Courier New"/>
                <a:ea typeface="Courier New"/>
                <a:cs typeface="Courier New"/>
                <a:sym typeface="Courier New"/>
              </a:rPr>
              <a:t>userservice</a:t>
            </a:r>
            <a:r>
              <a:rPr lang="en" sz="1000">
                <a:solidFill>
                  <a:schemeClr val="dk1"/>
                </a:solidFill>
                <a:highlight>
                  <a:srgbClr val="FFFFFF"/>
                </a:highlight>
                <a:latin typeface="Courier New"/>
                <a:ea typeface="Courier New"/>
                <a:cs typeface="Courier New"/>
                <a:sym typeface="Courier New"/>
              </a:rPr>
              <a:t>.findById(</a:t>
            </a:r>
            <a:r>
              <a:rPr lang="en" sz="1000">
                <a:solidFill>
                  <a:srgbClr val="6A3E3E"/>
                </a:solidFill>
                <a:highlight>
                  <a:srgbClr val="FFFFFF"/>
                </a:highlight>
                <a:latin typeface="Courier New"/>
                <a:ea typeface="Courier New"/>
                <a:cs typeface="Courier New"/>
                <a:sym typeface="Courier New"/>
              </a:rPr>
              <a:t>id</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if</a:t>
            </a:r>
            <a:r>
              <a:rPr lang="en" sz="1000">
                <a:solidFill>
                  <a:schemeClr val="dk1"/>
                </a:solidFill>
                <a:highlight>
                  <a:srgbClr val="FFFFFF"/>
                </a:highlight>
                <a:latin typeface="Courier New"/>
                <a:ea typeface="Courier New"/>
                <a:cs typeface="Courier New"/>
                <a:sym typeface="Courier New"/>
              </a:rPr>
              <a:t> (</a:t>
            </a:r>
            <a:r>
              <a:rPr lang="en" sz="1000">
                <a:solidFill>
                  <a:srgbClr val="6A3E3E"/>
                </a:solidFill>
                <a:highlight>
                  <a:srgbClr val="FFFFFF"/>
                </a:highlight>
                <a:latin typeface="Courier New"/>
                <a:ea typeface="Courier New"/>
                <a:cs typeface="Courier New"/>
                <a:sym typeface="Courier New"/>
              </a:rPr>
              <a:t>optionaluser</a:t>
            </a:r>
            <a:r>
              <a:rPr lang="en" sz="1000">
                <a:solidFill>
                  <a:schemeClr val="dk1"/>
                </a:solidFill>
                <a:highlight>
                  <a:srgbClr val="FFFFFF"/>
                </a:highlight>
                <a:latin typeface="Courier New"/>
                <a:ea typeface="Courier New"/>
                <a:cs typeface="Courier New"/>
                <a:sym typeface="Courier New"/>
              </a:rPr>
              <a:t>.isPresent())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lang="en" sz="1000">
                <a:solidFill>
                  <a:srgbClr val="6A3E3E"/>
                </a:solidFill>
                <a:highlight>
                  <a:srgbClr val="FFFFFF"/>
                </a:highlight>
                <a:latin typeface="Courier New"/>
                <a:ea typeface="Courier New"/>
                <a:cs typeface="Courier New"/>
                <a:sym typeface="Courier New"/>
              </a:rPr>
              <a:t>user</a:t>
            </a:r>
            <a:r>
              <a:rPr lang="en" sz="1000">
                <a:solidFill>
                  <a:schemeClr val="dk1"/>
                </a:solidFill>
                <a:highlight>
                  <a:srgbClr val="FFFFFF"/>
                </a:highlight>
                <a:latin typeface="Courier New"/>
                <a:ea typeface="Courier New"/>
                <a:cs typeface="Courier New"/>
                <a:sym typeface="Courier New"/>
              </a:rPr>
              <a:t> = </a:t>
            </a:r>
            <a:r>
              <a:rPr lang="en" sz="1000">
                <a:solidFill>
                  <a:srgbClr val="6A3E3E"/>
                </a:solidFill>
                <a:highlight>
                  <a:srgbClr val="FFFFFF"/>
                </a:highlight>
                <a:latin typeface="Courier New"/>
                <a:ea typeface="Courier New"/>
                <a:cs typeface="Courier New"/>
                <a:sym typeface="Courier New"/>
              </a:rPr>
              <a:t>optionaluser</a:t>
            </a:r>
            <a:r>
              <a:rPr lang="en" sz="1000">
                <a:solidFill>
                  <a:schemeClr val="dk1"/>
                </a:solidFill>
                <a:highlight>
                  <a:srgbClr val="FFFFFF"/>
                </a:highlight>
                <a:latin typeface="Courier New"/>
                <a:ea typeface="Courier New"/>
                <a:cs typeface="Courier New"/>
                <a:sym typeface="Courier New"/>
              </a:rPr>
              <a:t>.get();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 </a:t>
            </a:r>
            <a:r>
              <a:rPr b="1" lang="en" sz="1000">
                <a:solidFill>
                  <a:srgbClr val="7F0055"/>
                </a:solidFill>
                <a:highlight>
                  <a:srgbClr val="FFFFFF"/>
                </a:highlight>
                <a:latin typeface="Courier New"/>
                <a:ea typeface="Courier New"/>
                <a:cs typeface="Courier New"/>
                <a:sym typeface="Courier New"/>
              </a:rPr>
              <a:t>else</a:t>
            </a: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1000"/>
              </a:spcAft>
              <a:buClr>
                <a:schemeClr val="dk1"/>
              </a:buClr>
              <a:buSzPts val="1100"/>
              <a:buFont typeface="Arial"/>
              <a:buNone/>
            </a:pPr>
            <a:r>
              <a:t/>
            </a:r>
            <a:endParaRPr sz="1000">
              <a:solidFill>
                <a:schemeClr val="dk1"/>
              </a:solidFill>
              <a:highlight>
                <a:srgbClr val="FFFFFF"/>
              </a:highlight>
              <a:latin typeface="Courier New"/>
              <a:ea typeface="Courier New"/>
              <a:cs typeface="Courier New"/>
              <a:sym typeface="Courier New"/>
            </a:endParaRPr>
          </a:p>
        </p:txBody>
      </p:sp>
      <p:sp>
        <p:nvSpPr>
          <p:cNvPr id="179" name="Google Shape;179;p27"/>
          <p:cNvSpPr txBox="1"/>
          <p:nvPr/>
        </p:nvSpPr>
        <p:spPr>
          <a:xfrm>
            <a:off x="0" y="963625"/>
            <a:ext cx="3000000" cy="4276500"/>
          </a:xfrm>
          <a:prstGeom prst="rect">
            <a:avLst/>
          </a:prstGeom>
          <a:noFill/>
          <a:ln>
            <a:noFill/>
          </a:ln>
        </p:spPr>
        <p:txBody>
          <a:bodyPr anchorCtr="0" anchor="t" bIns="91425" lIns="91425" spcFirstLastPara="1" rIns="91425" wrap="square" tIns="91425">
            <a:spAutoFit/>
          </a:bodyPr>
          <a:lstStyle/>
          <a:p>
            <a:pPr indent="0" lvl="0" marL="25400" rtl="0" algn="l">
              <a:lnSpc>
                <a:spcPct val="115000"/>
              </a:lnSpc>
              <a:spcBef>
                <a:spcPts val="1000"/>
              </a:spcBef>
              <a:spcAft>
                <a:spcPts val="0"/>
              </a:spcAft>
              <a:buNone/>
            </a:pPr>
            <a:r>
              <a:rPr lang="en" sz="1000">
                <a:solidFill>
                  <a:srgbClr val="646464"/>
                </a:solidFill>
                <a:highlight>
                  <a:srgbClr val="FFFFFF"/>
                </a:highlight>
                <a:latin typeface="Courier New"/>
                <a:ea typeface="Courier New"/>
                <a:cs typeface="Courier New"/>
                <a:sym typeface="Courier New"/>
              </a:rPr>
              <a:t>@Controller</a:t>
            </a:r>
            <a:endParaRPr sz="1000">
              <a:solidFill>
                <a:srgbClr val="646464"/>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b="1" lang="en" sz="1000">
                <a:solidFill>
                  <a:srgbClr val="7F0055"/>
                </a:solidFill>
                <a:highlight>
                  <a:srgbClr val="FFFFFF"/>
                </a:highlight>
                <a:latin typeface="Courier New"/>
                <a:ea typeface="Courier New"/>
                <a:cs typeface="Courier New"/>
                <a:sym typeface="Courier New"/>
              </a:rPr>
              <a:t>public</a:t>
            </a: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class</a:t>
            </a:r>
            <a:r>
              <a:rPr lang="en" sz="1000">
                <a:solidFill>
                  <a:schemeClr val="dk1"/>
                </a:solidFill>
                <a:highlight>
                  <a:srgbClr val="FFFFFF"/>
                </a:highlight>
                <a:latin typeface="Courier New"/>
                <a:ea typeface="Courier New"/>
                <a:cs typeface="Courier New"/>
                <a:sym typeface="Courier New"/>
              </a:rPr>
              <a:t> UserController {</a:t>
            </a:r>
            <a:endParaRPr sz="1000">
              <a:solidFill>
                <a:schemeClr val="dk1"/>
              </a:solidFill>
              <a:highlight>
                <a:srgbClr val="FFFFFF"/>
              </a:highlight>
              <a:latin typeface="Courier New"/>
              <a:ea typeface="Courier New"/>
              <a:cs typeface="Courier New"/>
              <a:sym typeface="Courier New"/>
            </a:endParaRPr>
          </a:p>
          <a:p>
            <a:pPr indent="0" lvl="0" marL="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lang="en" sz="1000">
                <a:solidFill>
                  <a:srgbClr val="646464"/>
                </a:solidFill>
                <a:highlight>
                  <a:srgbClr val="FFFFFF"/>
                </a:highlight>
                <a:latin typeface="Courier New"/>
                <a:ea typeface="Courier New"/>
                <a:cs typeface="Courier New"/>
                <a:sym typeface="Courier New"/>
              </a:rPr>
              <a:t>@Autowired</a:t>
            </a:r>
            <a:endParaRPr sz="1000">
              <a:solidFill>
                <a:srgbClr val="646464"/>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private</a:t>
            </a:r>
            <a:r>
              <a:rPr lang="en" sz="1000">
                <a:solidFill>
                  <a:schemeClr val="dk1"/>
                </a:solidFill>
                <a:highlight>
                  <a:srgbClr val="FFFFFF"/>
                </a:highlight>
                <a:latin typeface="Courier New"/>
                <a:ea typeface="Courier New"/>
                <a:cs typeface="Courier New"/>
                <a:sym typeface="Courier New"/>
              </a:rPr>
              <a:t> Userservice </a:t>
            </a:r>
            <a:r>
              <a:rPr lang="en" sz="1000">
                <a:solidFill>
                  <a:srgbClr val="0000C0"/>
                </a:solidFill>
                <a:highlight>
                  <a:srgbClr val="FFFFFF"/>
                </a:highlight>
                <a:latin typeface="Courier New"/>
                <a:ea typeface="Courier New"/>
                <a:cs typeface="Courier New"/>
                <a:sym typeface="Courier New"/>
              </a:rPr>
              <a:t>userservice</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lang="en" sz="1000">
                <a:solidFill>
                  <a:srgbClr val="646464"/>
                </a:solidFill>
                <a:highlight>
                  <a:srgbClr val="FFFFFF"/>
                </a:highlight>
                <a:latin typeface="Courier New"/>
                <a:ea typeface="Courier New"/>
                <a:cs typeface="Courier New"/>
                <a:sym typeface="Courier New"/>
              </a:rPr>
              <a:t>@GetMapping</a:t>
            </a:r>
            <a:r>
              <a:rPr lang="en" sz="1000">
                <a:solidFill>
                  <a:schemeClr val="dk1"/>
                </a:solidFill>
                <a:highlight>
                  <a:srgbClr val="FFFFFF"/>
                </a:highlight>
                <a:latin typeface="Courier New"/>
                <a:ea typeface="Courier New"/>
                <a:cs typeface="Courier New"/>
                <a:sym typeface="Courier New"/>
              </a:rPr>
              <a:t>(</a:t>
            </a:r>
            <a:r>
              <a:rPr lang="en" sz="1000">
                <a:solidFill>
                  <a:srgbClr val="2A00FF"/>
                </a:solidFill>
                <a:highlight>
                  <a:srgbClr val="FFFFFF"/>
                </a:highlight>
                <a:latin typeface="Courier New"/>
                <a:ea typeface="Courier New"/>
                <a:cs typeface="Courier New"/>
                <a:sym typeface="Courier New"/>
              </a:rPr>
              <a:t>"/{id}"</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public</a:t>
            </a:r>
            <a:r>
              <a:rPr lang="en" sz="1000">
                <a:solidFill>
                  <a:schemeClr val="dk1"/>
                </a:solidFill>
                <a:highlight>
                  <a:srgbClr val="FFFFFF"/>
                </a:highlight>
                <a:latin typeface="Courier New"/>
                <a:ea typeface="Courier New"/>
                <a:cs typeface="Courier New"/>
                <a:sym typeface="Courier New"/>
              </a:rPr>
              <a:t> String listAllusers(</a:t>
            </a:r>
            <a:r>
              <a:rPr lang="en" sz="1000">
                <a:solidFill>
                  <a:srgbClr val="646464"/>
                </a:solidFill>
                <a:highlight>
                  <a:srgbClr val="FFFFFF"/>
                </a:highlight>
                <a:latin typeface="Courier New"/>
                <a:ea typeface="Courier New"/>
                <a:cs typeface="Courier New"/>
                <a:sym typeface="Courier New"/>
              </a:rPr>
              <a:t>@PathVariable</a:t>
            </a:r>
            <a:r>
              <a:rPr lang="en" sz="1000">
                <a:solidFill>
                  <a:schemeClr val="dk1"/>
                </a:solidFill>
                <a:highlight>
                  <a:srgbClr val="FFFFFF"/>
                </a:highlight>
                <a:latin typeface="Courier New"/>
                <a:ea typeface="Courier New"/>
                <a:cs typeface="Courier New"/>
                <a:sym typeface="Courier New"/>
              </a:rPr>
              <a:t>(</a:t>
            </a:r>
            <a:r>
              <a:rPr lang="en" sz="1000">
                <a:solidFill>
                  <a:srgbClr val="2A00FF"/>
                </a:solidFill>
                <a:highlight>
                  <a:srgbClr val="FFFFFF"/>
                </a:highlight>
                <a:latin typeface="Courier New"/>
                <a:ea typeface="Courier New"/>
                <a:cs typeface="Courier New"/>
                <a:sym typeface="Courier New"/>
              </a:rPr>
              <a:t>"id"</a:t>
            </a:r>
            <a:r>
              <a:rPr lang="en" sz="1000">
                <a:solidFill>
                  <a:schemeClr val="dk1"/>
                </a:solidFill>
                <a:highlight>
                  <a:srgbClr val="FFFFFF"/>
                </a:highlight>
                <a:latin typeface="Courier New"/>
                <a:ea typeface="Courier New"/>
                <a:cs typeface="Courier New"/>
                <a:sym typeface="Courier New"/>
              </a:rPr>
              <a:t>) Integer </a:t>
            </a:r>
            <a:r>
              <a:rPr lang="en" sz="1000">
                <a:solidFill>
                  <a:srgbClr val="6A3E3E"/>
                </a:solidFill>
                <a:highlight>
                  <a:srgbClr val="FFFFFF"/>
                </a:highlight>
                <a:latin typeface="Courier New"/>
                <a:ea typeface="Courier New"/>
                <a:cs typeface="Courier New"/>
                <a:sym typeface="Courier New"/>
              </a:rPr>
              <a:t>id</a:t>
            </a:r>
            <a:r>
              <a:rPr lang="en" sz="1000">
                <a:solidFill>
                  <a:schemeClr val="dk1"/>
                </a:solidFill>
                <a:highlight>
                  <a:srgbClr val="FFFFFF"/>
                </a:highlight>
                <a:latin typeface="Courier New"/>
                <a:ea typeface="Courier New"/>
                <a:cs typeface="Courier New"/>
                <a:sym typeface="Courier New"/>
              </a:rPr>
              <a:t>, Model </a:t>
            </a:r>
            <a:r>
              <a:rPr lang="en" sz="1000">
                <a:solidFill>
                  <a:srgbClr val="6A3E3E"/>
                </a:solidFill>
                <a:highlight>
                  <a:srgbClr val="FFFFFF"/>
                </a:highlight>
                <a:latin typeface="Courier New"/>
                <a:ea typeface="Courier New"/>
                <a:cs typeface="Courier New"/>
                <a:sym typeface="Courier New"/>
              </a:rPr>
              <a:t>model</a:t>
            </a: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List&lt;User&gt; </a:t>
            </a:r>
            <a:r>
              <a:rPr lang="en" sz="1000">
                <a:solidFill>
                  <a:srgbClr val="6A3E3E"/>
                </a:solidFill>
                <a:highlight>
                  <a:srgbClr val="FFFFFF"/>
                </a:highlight>
                <a:latin typeface="Courier New"/>
                <a:ea typeface="Courier New"/>
                <a:cs typeface="Courier New"/>
                <a:sym typeface="Courier New"/>
              </a:rPr>
              <a:t>users</a:t>
            </a:r>
            <a:r>
              <a:rPr lang="en" sz="1000">
                <a:solidFill>
                  <a:schemeClr val="dk1"/>
                </a:solidFill>
                <a:highlight>
                  <a:srgbClr val="FFFFFF"/>
                </a:highlight>
                <a:latin typeface="Courier New"/>
                <a:ea typeface="Courier New"/>
                <a:cs typeface="Courier New"/>
                <a:sym typeface="Courier New"/>
              </a:rPr>
              <a:t> = </a:t>
            </a:r>
            <a:r>
              <a:rPr lang="en" sz="1000">
                <a:solidFill>
                  <a:srgbClr val="0000C0"/>
                </a:solidFill>
                <a:highlight>
                  <a:srgbClr val="FFFFFF"/>
                </a:highlight>
                <a:latin typeface="Courier New"/>
                <a:ea typeface="Courier New"/>
                <a:cs typeface="Courier New"/>
                <a:sym typeface="Courier New"/>
              </a:rPr>
              <a:t>userservice</a:t>
            </a:r>
            <a:r>
              <a:rPr lang="en" sz="1000">
                <a:solidFill>
                  <a:schemeClr val="dk1"/>
                </a:solidFill>
                <a:highlight>
                  <a:srgbClr val="FFFFFF"/>
                </a:highlight>
                <a:latin typeface="Courier New"/>
                <a:ea typeface="Courier New"/>
                <a:cs typeface="Courier New"/>
                <a:sym typeface="Courier New"/>
              </a:rPr>
              <a:t>.findall();</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lang="en" sz="1000">
                <a:solidFill>
                  <a:srgbClr val="6A3E3E"/>
                </a:solidFill>
                <a:highlight>
                  <a:srgbClr val="FFFFFF"/>
                </a:highlight>
                <a:latin typeface="Courier New"/>
                <a:ea typeface="Courier New"/>
                <a:cs typeface="Courier New"/>
                <a:sym typeface="Courier New"/>
              </a:rPr>
              <a:t>model</a:t>
            </a:r>
            <a:r>
              <a:rPr lang="en" sz="1000">
                <a:solidFill>
                  <a:schemeClr val="dk1"/>
                </a:solidFill>
                <a:highlight>
                  <a:srgbClr val="FFFFFF"/>
                </a:highlight>
                <a:latin typeface="Courier New"/>
                <a:ea typeface="Courier New"/>
                <a:cs typeface="Courier New"/>
                <a:sym typeface="Courier New"/>
              </a:rPr>
              <a:t>.addAttribute(</a:t>
            </a:r>
            <a:r>
              <a:rPr lang="en" sz="1000">
                <a:solidFill>
                  <a:srgbClr val="2A00FF"/>
                </a:solidFill>
                <a:highlight>
                  <a:srgbClr val="FFFFFF"/>
                </a:highlight>
                <a:latin typeface="Courier New"/>
                <a:ea typeface="Courier New"/>
                <a:cs typeface="Courier New"/>
                <a:sym typeface="Courier New"/>
              </a:rPr>
              <a:t>"users"</a:t>
            </a:r>
            <a:r>
              <a:rPr lang="en" sz="1000">
                <a:solidFill>
                  <a:schemeClr val="dk1"/>
                </a:solidFill>
                <a:highlight>
                  <a:srgbClr val="FFFFFF"/>
                </a:highlight>
                <a:latin typeface="Courier New"/>
                <a:ea typeface="Courier New"/>
                <a:cs typeface="Courier New"/>
                <a:sym typeface="Courier New"/>
              </a:rPr>
              <a:t>, </a:t>
            </a:r>
            <a:r>
              <a:rPr lang="en" sz="1000">
                <a:solidFill>
                  <a:srgbClr val="6A3E3E"/>
                </a:solidFill>
                <a:highlight>
                  <a:srgbClr val="FFFFFF"/>
                </a:highlight>
                <a:latin typeface="Courier New"/>
                <a:ea typeface="Courier New"/>
                <a:cs typeface="Courier New"/>
                <a:sym typeface="Courier New"/>
              </a:rPr>
              <a:t>users</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r>
              <a:rPr b="1" lang="en" sz="1000">
                <a:solidFill>
                  <a:srgbClr val="7F0055"/>
                </a:solidFill>
                <a:highlight>
                  <a:srgbClr val="FFFFFF"/>
                </a:highlight>
                <a:latin typeface="Courier New"/>
                <a:ea typeface="Courier New"/>
                <a:cs typeface="Courier New"/>
                <a:sym typeface="Courier New"/>
              </a:rPr>
              <a:t>return</a:t>
            </a:r>
            <a:r>
              <a:rPr lang="en" sz="1000">
                <a:solidFill>
                  <a:schemeClr val="dk1"/>
                </a:solidFill>
                <a:highlight>
                  <a:srgbClr val="FFFFFF"/>
                </a:highlight>
                <a:latin typeface="Courier New"/>
                <a:ea typeface="Courier New"/>
                <a:cs typeface="Courier New"/>
                <a:sym typeface="Courier New"/>
              </a:rPr>
              <a:t> </a:t>
            </a:r>
            <a:r>
              <a:rPr lang="en" sz="1000">
                <a:solidFill>
                  <a:srgbClr val="2A00FF"/>
                </a:solidFill>
                <a:highlight>
                  <a:srgbClr val="FFFFFF"/>
                </a:highlight>
                <a:latin typeface="Courier New"/>
                <a:ea typeface="Courier New"/>
                <a:cs typeface="Courier New"/>
                <a:sym typeface="Courier New"/>
              </a:rPr>
              <a:t>"User"</a:t>
            </a:r>
            <a:r>
              <a:rPr lang="en" sz="1000">
                <a:solidFill>
                  <a:schemeClr val="dk1"/>
                </a:solidFill>
                <a:highlight>
                  <a:srgbClr val="FFFFFF"/>
                </a:highlight>
                <a:latin typeface="Courier New"/>
                <a:ea typeface="Courier New"/>
                <a:cs typeface="Courier New"/>
                <a:sym typeface="Courier New"/>
              </a:rPr>
              <a:t>;</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0"/>
              </a:spcAft>
              <a:buNone/>
            </a:pPr>
            <a:r>
              <a:rPr lang="en" sz="1000">
                <a:solidFill>
                  <a:schemeClr val="dk1"/>
                </a:solidFill>
                <a:highlight>
                  <a:srgbClr val="FFFFFF"/>
                </a:highlight>
                <a:latin typeface="Courier New"/>
                <a:ea typeface="Courier New"/>
                <a:cs typeface="Courier New"/>
                <a:sym typeface="Courier New"/>
              </a:rPr>
              <a:t>	}</a:t>
            </a:r>
            <a:endParaRPr sz="1000">
              <a:solidFill>
                <a:schemeClr val="dk1"/>
              </a:solidFill>
              <a:highlight>
                <a:srgbClr val="FFFFFF"/>
              </a:highlight>
              <a:latin typeface="Courier New"/>
              <a:ea typeface="Courier New"/>
              <a:cs typeface="Courier New"/>
              <a:sym typeface="Courier New"/>
            </a:endParaRPr>
          </a:p>
          <a:p>
            <a:pPr indent="0" lvl="0" marL="25400" rtl="0" algn="l">
              <a:lnSpc>
                <a:spcPct val="115000"/>
              </a:lnSpc>
              <a:spcBef>
                <a:spcPts val="1000"/>
              </a:spcBef>
              <a:spcAft>
                <a:spcPts val="1000"/>
              </a:spcAft>
              <a:buNone/>
            </a:pPr>
            <a:r>
              <a:t/>
            </a:r>
            <a:endParaRPr sz="1000">
              <a:solidFill>
                <a:schemeClr val="dk1"/>
              </a:solidFill>
              <a:highlight>
                <a:srgbClr val="FFFFFF"/>
              </a:highlight>
              <a:latin typeface="Courier New"/>
              <a:ea typeface="Courier New"/>
              <a:cs typeface="Courier New"/>
              <a:sym typeface="Courier New"/>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